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  <p:sldMasterId id="2147483838" r:id="rId2"/>
  </p:sldMasterIdLst>
  <p:sldIdLst>
    <p:sldId id="257" r:id="rId3"/>
    <p:sldId id="258" r:id="rId4"/>
    <p:sldId id="260" r:id="rId5"/>
    <p:sldId id="262" r:id="rId6"/>
    <p:sldId id="269" r:id="rId7"/>
    <p:sldId id="278" r:id="rId8"/>
    <p:sldId id="279" r:id="rId9"/>
    <p:sldId id="280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F9569B-D39A-4BCC-BCCD-C1A334D5656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934FA6CB-101D-4E42-85F6-B796017F610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Work Sans Medium" pitchFamily="2" charset="0"/>
            </a:rPr>
            <a:t>Retrofit</a:t>
          </a:r>
        </a:p>
      </dgm:t>
    </dgm:pt>
    <dgm:pt modelId="{C58A690B-A317-43B6-AD17-CE1DDAC26945}" type="parTrans" cxnId="{944FBC42-8EAE-486A-ABE2-EF68F6022C06}">
      <dgm:prSet/>
      <dgm:spPr/>
      <dgm:t>
        <a:bodyPr/>
        <a:lstStyle/>
        <a:p>
          <a:endParaRPr lang="en-US"/>
        </a:p>
      </dgm:t>
    </dgm:pt>
    <dgm:pt modelId="{8F619575-D5E4-4CAB-B8CB-E95856B1120F}" type="sibTrans" cxnId="{944FBC42-8EAE-486A-ABE2-EF68F6022C06}">
      <dgm:prSet/>
      <dgm:spPr/>
      <dgm:t>
        <a:bodyPr/>
        <a:lstStyle/>
        <a:p>
          <a:endParaRPr lang="en-US"/>
        </a:p>
      </dgm:t>
    </dgm:pt>
    <dgm:pt modelId="{3164570A-7008-42E6-86BD-A122D253A9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Work Sans "/>
            </a:rPr>
            <a:t>Powerful framework for authenticating and interacting with APIs and sending network requests with </a:t>
          </a:r>
          <a:r>
            <a:rPr lang="en-US" dirty="0" err="1">
              <a:latin typeface="Work Sans "/>
            </a:rPr>
            <a:t>OkHttp</a:t>
          </a:r>
          <a:r>
            <a:rPr lang="en-US" dirty="0">
              <a:latin typeface="Work Sans "/>
            </a:rPr>
            <a:t>.</a:t>
          </a:r>
        </a:p>
      </dgm:t>
    </dgm:pt>
    <dgm:pt modelId="{4A2E2723-0724-4DB9-984D-7FBB3900985E}" type="parTrans" cxnId="{EDC09484-4FE9-41C5-A0E7-03DCB57384DC}">
      <dgm:prSet/>
      <dgm:spPr/>
      <dgm:t>
        <a:bodyPr/>
        <a:lstStyle/>
        <a:p>
          <a:endParaRPr lang="en-US"/>
        </a:p>
      </dgm:t>
    </dgm:pt>
    <dgm:pt modelId="{C8C97AB3-C66A-4EC0-AB82-E79FC752E1D0}" type="sibTrans" cxnId="{EDC09484-4FE9-41C5-A0E7-03DCB57384DC}">
      <dgm:prSet/>
      <dgm:spPr/>
      <dgm:t>
        <a:bodyPr/>
        <a:lstStyle/>
        <a:p>
          <a:endParaRPr lang="en-US"/>
        </a:p>
      </dgm:t>
    </dgm:pt>
    <dgm:pt modelId="{F236CACB-F3B7-4A07-AA82-4E54E274F70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Work Sans Medium" pitchFamily="2" charset="0"/>
            </a:rPr>
            <a:t>News API</a:t>
          </a:r>
        </a:p>
      </dgm:t>
    </dgm:pt>
    <dgm:pt modelId="{E857CB75-4078-4AFE-A371-864DFB564D4B}" type="parTrans" cxnId="{B003EAA5-1152-4357-A01C-6642233026A4}">
      <dgm:prSet/>
      <dgm:spPr/>
      <dgm:t>
        <a:bodyPr/>
        <a:lstStyle/>
        <a:p>
          <a:endParaRPr lang="en-US"/>
        </a:p>
      </dgm:t>
    </dgm:pt>
    <dgm:pt modelId="{83E5A7B5-CFAA-4C19-8D5E-03DDAD6B8CF5}" type="sibTrans" cxnId="{B003EAA5-1152-4357-A01C-6642233026A4}">
      <dgm:prSet/>
      <dgm:spPr/>
      <dgm:t>
        <a:bodyPr/>
        <a:lstStyle/>
        <a:p>
          <a:endParaRPr lang="en-US"/>
        </a:p>
      </dgm:t>
    </dgm:pt>
    <dgm:pt modelId="{19936634-E0DF-48C5-A7E6-43FA4D6698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Work Sans "/>
            </a:rPr>
            <a:t>A simple, easy-to-use REST API that returns JSON search results for current and historic news articles published by over 80,000 worldwide sources.</a:t>
          </a:r>
        </a:p>
      </dgm:t>
    </dgm:pt>
    <dgm:pt modelId="{F12DD3B0-6A92-4518-9FA3-A44B3A48D62B}" type="parTrans" cxnId="{6502EF83-8F4D-4B6A-BA05-FDD05D992102}">
      <dgm:prSet/>
      <dgm:spPr/>
      <dgm:t>
        <a:bodyPr/>
        <a:lstStyle/>
        <a:p>
          <a:endParaRPr lang="en-US"/>
        </a:p>
      </dgm:t>
    </dgm:pt>
    <dgm:pt modelId="{5FCA93B7-9F87-4C9E-807F-EF42CDD4260B}" type="sibTrans" cxnId="{6502EF83-8F4D-4B6A-BA05-FDD05D992102}">
      <dgm:prSet/>
      <dgm:spPr/>
      <dgm:t>
        <a:bodyPr/>
        <a:lstStyle/>
        <a:p>
          <a:endParaRPr lang="en-US"/>
        </a:p>
      </dgm:t>
    </dgm:pt>
    <dgm:pt modelId="{14740FC5-E150-4F7D-8C62-03AC7C9467F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latin typeface="Work Sans Medium" pitchFamily="2" charset="0"/>
            </a:rPr>
            <a:t>Java</a:t>
          </a:r>
        </a:p>
      </dgm:t>
    </dgm:pt>
    <dgm:pt modelId="{491444EA-1CDD-4FED-B858-54FA7E75B012}" type="parTrans" cxnId="{72715069-08F1-4749-A584-59C83969ADFE}">
      <dgm:prSet/>
      <dgm:spPr/>
      <dgm:t>
        <a:bodyPr/>
        <a:lstStyle/>
        <a:p>
          <a:endParaRPr lang="en-US"/>
        </a:p>
      </dgm:t>
    </dgm:pt>
    <dgm:pt modelId="{843192C3-4FBA-47EB-BF80-F19B522B065F}" type="sibTrans" cxnId="{72715069-08F1-4749-A584-59C83969ADFE}">
      <dgm:prSet/>
      <dgm:spPr/>
      <dgm:t>
        <a:bodyPr/>
        <a:lstStyle/>
        <a:p>
          <a:endParaRPr lang="en-US"/>
        </a:p>
      </dgm:t>
    </dgm:pt>
    <dgm:pt modelId="{47F0F89A-4A69-4A88-BB9E-54005E385C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Work Sans" pitchFamily="2" charset="0"/>
            </a:rPr>
            <a:t>Popular programming language that can be used in a variety of platforms</a:t>
          </a:r>
        </a:p>
      </dgm:t>
    </dgm:pt>
    <dgm:pt modelId="{2DB8FE3A-7AAA-42E3-9A3B-147399E36E06}" type="parTrans" cxnId="{2401A3CC-C580-48D2-A3F7-AEA816A1FC6A}">
      <dgm:prSet/>
      <dgm:spPr/>
      <dgm:t>
        <a:bodyPr/>
        <a:lstStyle/>
        <a:p>
          <a:endParaRPr lang="en-US"/>
        </a:p>
      </dgm:t>
    </dgm:pt>
    <dgm:pt modelId="{EABEE6BE-BE0A-4707-947E-3783ED647A8E}" type="sibTrans" cxnId="{2401A3CC-C580-48D2-A3F7-AEA816A1FC6A}">
      <dgm:prSet/>
      <dgm:spPr/>
      <dgm:t>
        <a:bodyPr/>
        <a:lstStyle/>
        <a:p>
          <a:endParaRPr lang="en-US"/>
        </a:p>
      </dgm:t>
    </dgm:pt>
    <dgm:pt modelId="{B9A93144-9733-4975-A04A-D6E3EE98AAA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latin typeface="Work Sans Medium" pitchFamily="2" charset="0"/>
            </a:rPr>
            <a:t>Firebase</a:t>
          </a:r>
        </a:p>
      </dgm:t>
    </dgm:pt>
    <dgm:pt modelId="{85C65B69-E1C3-483A-AB9D-9E2EDFFA5D07}" type="parTrans" cxnId="{20DE2242-1EA3-4650-9661-0CF95A6EFC77}">
      <dgm:prSet/>
      <dgm:spPr/>
      <dgm:t>
        <a:bodyPr/>
        <a:lstStyle/>
        <a:p>
          <a:endParaRPr lang="en-US"/>
        </a:p>
      </dgm:t>
    </dgm:pt>
    <dgm:pt modelId="{1C65E871-E2AB-4B53-BA2C-4948B494F67C}" type="sibTrans" cxnId="{20DE2242-1EA3-4650-9661-0CF95A6EFC77}">
      <dgm:prSet/>
      <dgm:spPr/>
      <dgm:t>
        <a:bodyPr/>
        <a:lstStyle/>
        <a:p>
          <a:endParaRPr lang="en-US"/>
        </a:p>
      </dgm:t>
    </dgm:pt>
    <dgm:pt modelId="{C6DB1156-E115-49DC-98BA-3ED72ED5B9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Work Sans" pitchFamily="2" charset="0"/>
            </a:rPr>
            <a:t> A cloud-hosted NoSQL database that lets you store and sync data between your users in real-time</a:t>
          </a:r>
        </a:p>
      </dgm:t>
    </dgm:pt>
    <dgm:pt modelId="{76725EA7-D790-4F22-93F9-4A477B9FCBC2}" type="parTrans" cxnId="{90137861-D6F2-4457-A3CC-3E5B5E98FFC9}">
      <dgm:prSet/>
      <dgm:spPr/>
      <dgm:t>
        <a:bodyPr/>
        <a:lstStyle/>
        <a:p>
          <a:endParaRPr lang="en-US"/>
        </a:p>
      </dgm:t>
    </dgm:pt>
    <dgm:pt modelId="{416AF702-68BF-46FA-B96E-6B1D655FE8DD}" type="sibTrans" cxnId="{90137861-D6F2-4457-A3CC-3E5B5E98FFC9}">
      <dgm:prSet/>
      <dgm:spPr/>
      <dgm:t>
        <a:bodyPr/>
        <a:lstStyle/>
        <a:p>
          <a:endParaRPr lang="en-US"/>
        </a:p>
      </dgm:t>
    </dgm:pt>
    <dgm:pt modelId="{113229A4-6CF5-455C-9593-CDF3F84DEF48}" type="pres">
      <dgm:prSet presAssocID="{19F9569B-D39A-4BCC-BCCD-C1A334D56564}" presName="root" presStyleCnt="0">
        <dgm:presLayoutVars>
          <dgm:dir/>
          <dgm:resizeHandles val="exact"/>
        </dgm:presLayoutVars>
      </dgm:prSet>
      <dgm:spPr/>
    </dgm:pt>
    <dgm:pt modelId="{202389B7-B19F-4A29-A76A-8621D25D1EC0}" type="pres">
      <dgm:prSet presAssocID="{934FA6CB-101D-4E42-85F6-B796017F6107}" presName="compNode" presStyleCnt="0"/>
      <dgm:spPr/>
    </dgm:pt>
    <dgm:pt modelId="{EF24F9F6-83DC-4AC9-A420-68072B50E1AE}" type="pres">
      <dgm:prSet presAssocID="{934FA6CB-101D-4E42-85F6-B796017F610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FBF75C26-2644-4E9A-A72C-03CD5F3BA965}" type="pres">
      <dgm:prSet presAssocID="{934FA6CB-101D-4E42-85F6-B796017F6107}" presName="iconSpace" presStyleCnt="0"/>
      <dgm:spPr/>
    </dgm:pt>
    <dgm:pt modelId="{82A40109-E784-437C-B9D0-30F5D0228CAE}" type="pres">
      <dgm:prSet presAssocID="{934FA6CB-101D-4E42-85F6-B796017F6107}" presName="parTx" presStyleLbl="revTx" presStyleIdx="0" presStyleCnt="8">
        <dgm:presLayoutVars>
          <dgm:chMax val="0"/>
          <dgm:chPref val="0"/>
        </dgm:presLayoutVars>
      </dgm:prSet>
      <dgm:spPr/>
    </dgm:pt>
    <dgm:pt modelId="{1939C7BE-945B-4CD2-AEAA-ACB8315B51BA}" type="pres">
      <dgm:prSet presAssocID="{934FA6CB-101D-4E42-85F6-B796017F6107}" presName="txSpace" presStyleCnt="0"/>
      <dgm:spPr/>
    </dgm:pt>
    <dgm:pt modelId="{425E59AF-293D-4AF5-89E3-1088F72C1654}" type="pres">
      <dgm:prSet presAssocID="{934FA6CB-101D-4E42-85F6-B796017F6107}" presName="desTx" presStyleLbl="revTx" presStyleIdx="1" presStyleCnt="8">
        <dgm:presLayoutVars/>
      </dgm:prSet>
      <dgm:spPr/>
    </dgm:pt>
    <dgm:pt modelId="{EE92DF00-1B1C-49C6-A905-6E1B95816B46}" type="pres">
      <dgm:prSet presAssocID="{8F619575-D5E4-4CAB-B8CB-E95856B1120F}" presName="sibTrans" presStyleCnt="0"/>
      <dgm:spPr/>
    </dgm:pt>
    <dgm:pt modelId="{4C3121E8-93C2-4693-BF46-1BDA74E89EF6}" type="pres">
      <dgm:prSet presAssocID="{F236CACB-F3B7-4A07-AA82-4E54E274F70A}" presName="compNode" presStyleCnt="0"/>
      <dgm:spPr/>
    </dgm:pt>
    <dgm:pt modelId="{4D1C11EB-3EE7-4644-9645-A0B6075B3050}" type="pres">
      <dgm:prSet presAssocID="{F236CACB-F3B7-4A07-AA82-4E54E274F7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3C0FEFD-085E-4A5E-8F74-2D1C7834EFB4}" type="pres">
      <dgm:prSet presAssocID="{F236CACB-F3B7-4A07-AA82-4E54E274F70A}" presName="iconSpace" presStyleCnt="0"/>
      <dgm:spPr/>
    </dgm:pt>
    <dgm:pt modelId="{66635F37-F879-49FF-9C00-431D578ABABB}" type="pres">
      <dgm:prSet presAssocID="{F236CACB-F3B7-4A07-AA82-4E54E274F70A}" presName="parTx" presStyleLbl="revTx" presStyleIdx="2" presStyleCnt="8">
        <dgm:presLayoutVars>
          <dgm:chMax val="0"/>
          <dgm:chPref val="0"/>
        </dgm:presLayoutVars>
      </dgm:prSet>
      <dgm:spPr/>
    </dgm:pt>
    <dgm:pt modelId="{3005FC56-5B9C-45A5-8FEF-BBFDE43807C3}" type="pres">
      <dgm:prSet presAssocID="{F236CACB-F3B7-4A07-AA82-4E54E274F70A}" presName="txSpace" presStyleCnt="0"/>
      <dgm:spPr/>
    </dgm:pt>
    <dgm:pt modelId="{F0DD2475-9F3C-42B8-9D27-6B5C65A8351A}" type="pres">
      <dgm:prSet presAssocID="{F236CACB-F3B7-4A07-AA82-4E54E274F70A}" presName="desTx" presStyleLbl="revTx" presStyleIdx="3" presStyleCnt="8">
        <dgm:presLayoutVars/>
      </dgm:prSet>
      <dgm:spPr/>
    </dgm:pt>
    <dgm:pt modelId="{CE710A63-FF4F-435E-AD55-06D3DB557E68}" type="pres">
      <dgm:prSet presAssocID="{83E5A7B5-CFAA-4C19-8D5E-03DDAD6B8CF5}" presName="sibTrans" presStyleCnt="0"/>
      <dgm:spPr/>
    </dgm:pt>
    <dgm:pt modelId="{2E6CD22E-8F6B-42C6-B85D-9E2D3D2E14AE}" type="pres">
      <dgm:prSet presAssocID="{14740FC5-E150-4F7D-8C62-03AC7C9467F7}" presName="compNode" presStyleCnt="0"/>
      <dgm:spPr/>
    </dgm:pt>
    <dgm:pt modelId="{F9D43A8C-2190-4BFE-8079-2C362F81DFEB}" type="pres">
      <dgm:prSet presAssocID="{14740FC5-E150-4F7D-8C62-03AC7C9467F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DC5A0BA-E13B-4EA3-9E66-495DE9B2A279}" type="pres">
      <dgm:prSet presAssocID="{14740FC5-E150-4F7D-8C62-03AC7C9467F7}" presName="iconSpace" presStyleCnt="0"/>
      <dgm:spPr/>
    </dgm:pt>
    <dgm:pt modelId="{B27022DE-F52E-4A36-BE1E-67ACD2898140}" type="pres">
      <dgm:prSet presAssocID="{14740FC5-E150-4F7D-8C62-03AC7C9467F7}" presName="parTx" presStyleLbl="revTx" presStyleIdx="4" presStyleCnt="8">
        <dgm:presLayoutVars>
          <dgm:chMax val="0"/>
          <dgm:chPref val="0"/>
        </dgm:presLayoutVars>
      </dgm:prSet>
      <dgm:spPr/>
    </dgm:pt>
    <dgm:pt modelId="{2E232501-1CFE-4FCA-9256-A384E0C338D6}" type="pres">
      <dgm:prSet presAssocID="{14740FC5-E150-4F7D-8C62-03AC7C9467F7}" presName="txSpace" presStyleCnt="0"/>
      <dgm:spPr/>
    </dgm:pt>
    <dgm:pt modelId="{E26B5B2D-E722-4C9D-B5B6-6A7C8FF1339F}" type="pres">
      <dgm:prSet presAssocID="{14740FC5-E150-4F7D-8C62-03AC7C9467F7}" presName="desTx" presStyleLbl="revTx" presStyleIdx="5" presStyleCnt="8">
        <dgm:presLayoutVars/>
      </dgm:prSet>
      <dgm:spPr/>
    </dgm:pt>
    <dgm:pt modelId="{EE22D563-E043-4CB5-8F48-4C56070F76DD}" type="pres">
      <dgm:prSet presAssocID="{843192C3-4FBA-47EB-BF80-F19B522B065F}" presName="sibTrans" presStyleCnt="0"/>
      <dgm:spPr/>
    </dgm:pt>
    <dgm:pt modelId="{93E51BE6-6B7C-4A73-97F0-41E92A866635}" type="pres">
      <dgm:prSet presAssocID="{B9A93144-9733-4975-A04A-D6E3EE98AAA1}" presName="compNode" presStyleCnt="0"/>
      <dgm:spPr/>
    </dgm:pt>
    <dgm:pt modelId="{2E2D37FE-B18E-4CB1-90E4-A5B85E8C46F9}" type="pres">
      <dgm:prSet presAssocID="{B9A93144-9733-4975-A04A-D6E3EE98AAA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0C22E72-2333-4ACD-A430-180806FFC6FE}" type="pres">
      <dgm:prSet presAssocID="{B9A93144-9733-4975-A04A-D6E3EE98AAA1}" presName="iconSpace" presStyleCnt="0"/>
      <dgm:spPr/>
    </dgm:pt>
    <dgm:pt modelId="{7EE5DC36-EA37-4A49-B26A-C926D84F5A55}" type="pres">
      <dgm:prSet presAssocID="{B9A93144-9733-4975-A04A-D6E3EE98AAA1}" presName="parTx" presStyleLbl="revTx" presStyleIdx="6" presStyleCnt="8">
        <dgm:presLayoutVars>
          <dgm:chMax val="0"/>
          <dgm:chPref val="0"/>
        </dgm:presLayoutVars>
      </dgm:prSet>
      <dgm:spPr/>
    </dgm:pt>
    <dgm:pt modelId="{A6476C6E-02B5-44EA-9FD8-DD342E8BFEEB}" type="pres">
      <dgm:prSet presAssocID="{B9A93144-9733-4975-A04A-D6E3EE98AAA1}" presName="txSpace" presStyleCnt="0"/>
      <dgm:spPr/>
    </dgm:pt>
    <dgm:pt modelId="{9AD0CBF8-4D85-4331-B2D8-45BE1F2442DE}" type="pres">
      <dgm:prSet presAssocID="{B9A93144-9733-4975-A04A-D6E3EE98AAA1}" presName="desTx" presStyleLbl="revTx" presStyleIdx="7" presStyleCnt="8">
        <dgm:presLayoutVars/>
      </dgm:prSet>
      <dgm:spPr/>
    </dgm:pt>
  </dgm:ptLst>
  <dgm:cxnLst>
    <dgm:cxn modelId="{735D9501-1C41-4D05-9680-C9A703336E27}" type="presOf" srcId="{F236CACB-F3B7-4A07-AA82-4E54E274F70A}" destId="{66635F37-F879-49FF-9C00-431D578ABABB}" srcOrd="0" destOrd="0" presId="urn:microsoft.com/office/officeart/2018/5/layout/CenteredIconLabelDescriptionList"/>
    <dgm:cxn modelId="{A3B8DD07-F7F8-4A43-92CB-481186FC8A79}" type="presOf" srcId="{47F0F89A-4A69-4A88-BB9E-54005E385CEB}" destId="{E26B5B2D-E722-4C9D-B5B6-6A7C8FF1339F}" srcOrd="0" destOrd="0" presId="urn:microsoft.com/office/officeart/2018/5/layout/CenteredIconLabelDescriptionList"/>
    <dgm:cxn modelId="{E28CFF14-C95A-4375-A9FC-B171DEC00E07}" type="presOf" srcId="{934FA6CB-101D-4E42-85F6-B796017F6107}" destId="{82A40109-E784-437C-B9D0-30F5D0228CAE}" srcOrd="0" destOrd="0" presId="urn:microsoft.com/office/officeart/2018/5/layout/CenteredIconLabelDescriptionList"/>
    <dgm:cxn modelId="{0AF5C81C-C463-4B5D-A7B0-8EEEB94A72B5}" type="presOf" srcId="{3164570A-7008-42E6-86BD-A122D253A91B}" destId="{425E59AF-293D-4AF5-89E3-1088F72C1654}" srcOrd="0" destOrd="0" presId="urn:microsoft.com/office/officeart/2018/5/layout/CenteredIconLabelDescriptionList"/>
    <dgm:cxn modelId="{B8A54021-C6D2-4FDC-8133-227ED3A7935B}" type="presOf" srcId="{14740FC5-E150-4F7D-8C62-03AC7C9467F7}" destId="{B27022DE-F52E-4A36-BE1E-67ACD2898140}" srcOrd="0" destOrd="0" presId="urn:microsoft.com/office/officeart/2018/5/layout/CenteredIconLabelDescriptionList"/>
    <dgm:cxn modelId="{46DF553F-2F65-4A77-B327-0EA9C0185D5D}" type="presOf" srcId="{19936634-E0DF-48C5-A7E6-43FA4D66982E}" destId="{F0DD2475-9F3C-42B8-9D27-6B5C65A8351A}" srcOrd="0" destOrd="0" presId="urn:microsoft.com/office/officeart/2018/5/layout/CenteredIconLabelDescriptionList"/>
    <dgm:cxn modelId="{90137861-D6F2-4457-A3CC-3E5B5E98FFC9}" srcId="{B9A93144-9733-4975-A04A-D6E3EE98AAA1}" destId="{C6DB1156-E115-49DC-98BA-3ED72ED5B929}" srcOrd="0" destOrd="0" parTransId="{76725EA7-D790-4F22-93F9-4A477B9FCBC2}" sibTransId="{416AF702-68BF-46FA-B96E-6B1D655FE8DD}"/>
    <dgm:cxn modelId="{20DE2242-1EA3-4650-9661-0CF95A6EFC77}" srcId="{19F9569B-D39A-4BCC-BCCD-C1A334D56564}" destId="{B9A93144-9733-4975-A04A-D6E3EE98AAA1}" srcOrd="3" destOrd="0" parTransId="{85C65B69-E1C3-483A-AB9D-9E2EDFFA5D07}" sibTransId="{1C65E871-E2AB-4B53-BA2C-4948B494F67C}"/>
    <dgm:cxn modelId="{944FBC42-8EAE-486A-ABE2-EF68F6022C06}" srcId="{19F9569B-D39A-4BCC-BCCD-C1A334D56564}" destId="{934FA6CB-101D-4E42-85F6-B796017F6107}" srcOrd="0" destOrd="0" parTransId="{C58A690B-A317-43B6-AD17-CE1DDAC26945}" sibTransId="{8F619575-D5E4-4CAB-B8CB-E95856B1120F}"/>
    <dgm:cxn modelId="{72715069-08F1-4749-A584-59C83969ADFE}" srcId="{19F9569B-D39A-4BCC-BCCD-C1A334D56564}" destId="{14740FC5-E150-4F7D-8C62-03AC7C9467F7}" srcOrd="2" destOrd="0" parTransId="{491444EA-1CDD-4FED-B858-54FA7E75B012}" sibTransId="{843192C3-4FBA-47EB-BF80-F19B522B065F}"/>
    <dgm:cxn modelId="{16B8496C-F220-4B56-9D97-8FD34D366E22}" type="presOf" srcId="{19F9569B-D39A-4BCC-BCCD-C1A334D56564}" destId="{113229A4-6CF5-455C-9593-CDF3F84DEF48}" srcOrd="0" destOrd="0" presId="urn:microsoft.com/office/officeart/2018/5/layout/CenteredIconLabelDescriptionList"/>
    <dgm:cxn modelId="{8FB03A72-299B-4EA1-8163-BAEAAC043B97}" type="presOf" srcId="{C6DB1156-E115-49DC-98BA-3ED72ED5B929}" destId="{9AD0CBF8-4D85-4331-B2D8-45BE1F2442DE}" srcOrd="0" destOrd="0" presId="urn:microsoft.com/office/officeart/2018/5/layout/CenteredIconLabelDescriptionList"/>
    <dgm:cxn modelId="{6502EF83-8F4D-4B6A-BA05-FDD05D992102}" srcId="{F236CACB-F3B7-4A07-AA82-4E54E274F70A}" destId="{19936634-E0DF-48C5-A7E6-43FA4D66982E}" srcOrd="0" destOrd="0" parTransId="{F12DD3B0-6A92-4518-9FA3-A44B3A48D62B}" sibTransId="{5FCA93B7-9F87-4C9E-807F-EF42CDD4260B}"/>
    <dgm:cxn modelId="{EDC09484-4FE9-41C5-A0E7-03DCB57384DC}" srcId="{934FA6CB-101D-4E42-85F6-B796017F6107}" destId="{3164570A-7008-42E6-86BD-A122D253A91B}" srcOrd="0" destOrd="0" parTransId="{4A2E2723-0724-4DB9-984D-7FBB3900985E}" sibTransId="{C8C97AB3-C66A-4EC0-AB82-E79FC752E1D0}"/>
    <dgm:cxn modelId="{B003EAA5-1152-4357-A01C-6642233026A4}" srcId="{19F9569B-D39A-4BCC-BCCD-C1A334D56564}" destId="{F236CACB-F3B7-4A07-AA82-4E54E274F70A}" srcOrd="1" destOrd="0" parTransId="{E857CB75-4078-4AFE-A371-864DFB564D4B}" sibTransId="{83E5A7B5-CFAA-4C19-8D5E-03DDAD6B8CF5}"/>
    <dgm:cxn modelId="{2401A3CC-C580-48D2-A3F7-AEA816A1FC6A}" srcId="{14740FC5-E150-4F7D-8C62-03AC7C9467F7}" destId="{47F0F89A-4A69-4A88-BB9E-54005E385CEB}" srcOrd="0" destOrd="0" parTransId="{2DB8FE3A-7AAA-42E3-9A3B-147399E36E06}" sibTransId="{EABEE6BE-BE0A-4707-947E-3783ED647A8E}"/>
    <dgm:cxn modelId="{C00FBDE6-EC59-4051-8D78-76CBFE3EE1C6}" type="presOf" srcId="{B9A93144-9733-4975-A04A-D6E3EE98AAA1}" destId="{7EE5DC36-EA37-4A49-B26A-C926D84F5A55}" srcOrd="0" destOrd="0" presId="urn:microsoft.com/office/officeart/2018/5/layout/CenteredIconLabelDescriptionList"/>
    <dgm:cxn modelId="{013C3745-B6B4-42B1-BA66-6FB43CE74AF1}" type="presParOf" srcId="{113229A4-6CF5-455C-9593-CDF3F84DEF48}" destId="{202389B7-B19F-4A29-A76A-8621D25D1EC0}" srcOrd="0" destOrd="0" presId="urn:microsoft.com/office/officeart/2018/5/layout/CenteredIconLabelDescriptionList"/>
    <dgm:cxn modelId="{4076CC95-59B1-4346-B0F2-BC878C722775}" type="presParOf" srcId="{202389B7-B19F-4A29-A76A-8621D25D1EC0}" destId="{EF24F9F6-83DC-4AC9-A420-68072B50E1AE}" srcOrd="0" destOrd="0" presId="urn:microsoft.com/office/officeart/2018/5/layout/CenteredIconLabelDescriptionList"/>
    <dgm:cxn modelId="{DB3EE66E-86C3-4C20-8292-E45D0919C486}" type="presParOf" srcId="{202389B7-B19F-4A29-A76A-8621D25D1EC0}" destId="{FBF75C26-2644-4E9A-A72C-03CD5F3BA965}" srcOrd="1" destOrd="0" presId="urn:microsoft.com/office/officeart/2018/5/layout/CenteredIconLabelDescriptionList"/>
    <dgm:cxn modelId="{13D6B2FA-DEF4-4958-B015-A5FEDA705C6A}" type="presParOf" srcId="{202389B7-B19F-4A29-A76A-8621D25D1EC0}" destId="{82A40109-E784-437C-B9D0-30F5D0228CAE}" srcOrd="2" destOrd="0" presId="urn:microsoft.com/office/officeart/2018/5/layout/CenteredIconLabelDescriptionList"/>
    <dgm:cxn modelId="{2A87E69F-C548-4AE4-8A34-D258A20229E1}" type="presParOf" srcId="{202389B7-B19F-4A29-A76A-8621D25D1EC0}" destId="{1939C7BE-945B-4CD2-AEAA-ACB8315B51BA}" srcOrd="3" destOrd="0" presId="urn:microsoft.com/office/officeart/2018/5/layout/CenteredIconLabelDescriptionList"/>
    <dgm:cxn modelId="{4286CD9A-0774-4AC2-AB1D-874B9197CF47}" type="presParOf" srcId="{202389B7-B19F-4A29-A76A-8621D25D1EC0}" destId="{425E59AF-293D-4AF5-89E3-1088F72C1654}" srcOrd="4" destOrd="0" presId="urn:microsoft.com/office/officeart/2018/5/layout/CenteredIconLabelDescriptionList"/>
    <dgm:cxn modelId="{D523BFEC-51CF-469E-ABF4-C1D620B55CC3}" type="presParOf" srcId="{113229A4-6CF5-455C-9593-CDF3F84DEF48}" destId="{EE92DF00-1B1C-49C6-A905-6E1B95816B46}" srcOrd="1" destOrd="0" presId="urn:microsoft.com/office/officeart/2018/5/layout/CenteredIconLabelDescriptionList"/>
    <dgm:cxn modelId="{484E9572-ADD3-4241-8335-900751893D11}" type="presParOf" srcId="{113229A4-6CF5-455C-9593-CDF3F84DEF48}" destId="{4C3121E8-93C2-4693-BF46-1BDA74E89EF6}" srcOrd="2" destOrd="0" presId="urn:microsoft.com/office/officeart/2018/5/layout/CenteredIconLabelDescriptionList"/>
    <dgm:cxn modelId="{323A0972-6767-472E-A31E-F889014740D2}" type="presParOf" srcId="{4C3121E8-93C2-4693-BF46-1BDA74E89EF6}" destId="{4D1C11EB-3EE7-4644-9645-A0B6075B3050}" srcOrd="0" destOrd="0" presId="urn:microsoft.com/office/officeart/2018/5/layout/CenteredIconLabelDescriptionList"/>
    <dgm:cxn modelId="{ABD016CB-BD7A-446E-8340-CB99890C88F0}" type="presParOf" srcId="{4C3121E8-93C2-4693-BF46-1BDA74E89EF6}" destId="{33C0FEFD-085E-4A5E-8F74-2D1C7834EFB4}" srcOrd="1" destOrd="0" presId="urn:microsoft.com/office/officeart/2018/5/layout/CenteredIconLabelDescriptionList"/>
    <dgm:cxn modelId="{93147CAF-261B-472D-9B7D-CBA7B4EC0401}" type="presParOf" srcId="{4C3121E8-93C2-4693-BF46-1BDA74E89EF6}" destId="{66635F37-F879-49FF-9C00-431D578ABABB}" srcOrd="2" destOrd="0" presId="urn:microsoft.com/office/officeart/2018/5/layout/CenteredIconLabelDescriptionList"/>
    <dgm:cxn modelId="{74F46706-B1BB-42B8-AE43-47B17BD0181D}" type="presParOf" srcId="{4C3121E8-93C2-4693-BF46-1BDA74E89EF6}" destId="{3005FC56-5B9C-45A5-8FEF-BBFDE43807C3}" srcOrd="3" destOrd="0" presId="urn:microsoft.com/office/officeart/2018/5/layout/CenteredIconLabelDescriptionList"/>
    <dgm:cxn modelId="{FDC8D1B8-53A0-4856-89D0-5A568D546583}" type="presParOf" srcId="{4C3121E8-93C2-4693-BF46-1BDA74E89EF6}" destId="{F0DD2475-9F3C-42B8-9D27-6B5C65A8351A}" srcOrd="4" destOrd="0" presId="urn:microsoft.com/office/officeart/2018/5/layout/CenteredIconLabelDescriptionList"/>
    <dgm:cxn modelId="{CBFC4E54-7A84-47F5-B5BB-0E668A01AE69}" type="presParOf" srcId="{113229A4-6CF5-455C-9593-CDF3F84DEF48}" destId="{CE710A63-FF4F-435E-AD55-06D3DB557E68}" srcOrd="3" destOrd="0" presId="urn:microsoft.com/office/officeart/2018/5/layout/CenteredIconLabelDescriptionList"/>
    <dgm:cxn modelId="{620BD088-9365-42D4-A8D7-768771E39736}" type="presParOf" srcId="{113229A4-6CF5-455C-9593-CDF3F84DEF48}" destId="{2E6CD22E-8F6B-42C6-B85D-9E2D3D2E14AE}" srcOrd="4" destOrd="0" presId="urn:microsoft.com/office/officeart/2018/5/layout/CenteredIconLabelDescriptionList"/>
    <dgm:cxn modelId="{695DE0D2-D408-4F3D-965A-CA9D9CE6CCC9}" type="presParOf" srcId="{2E6CD22E-8F6B-42C6-B85D-9E2D3D2E14AE}" destId="{F9D43A8C-2190-4BFE-8079-2C362F81DFEB}" srcOrd="0" destOrd="0" presId="urn:microsoft.com/office/officeart/2018/5/layout/CenteredIconLabelDescriptionList"/>
    <dgm:cxn modelId="{746BAC21-53B2-4EDD-8F82-A9CEFC3CC84D}" type="presParOf" srcId="{2E6CD22E-8F6B-42C6-B85D-9E2D3D2E14AE}" destId="{3DC5A0BA-E13B-4EA3-9E66-495DE9B2A279}" srcOrd="1" destOrd="0" presId="urn:microsoft.com/office/officeart/2018/5/layout/CenteredIconLabelDescriptionList"/>
    <dgm:cxn modelId="{A75DA723-29B7-4038-BC4C-B42383DBF5DF}" type="presParOf" srcId="{2E6CD22E-8F6B-42C6-B85D-9E2D3D2E14AE}" destId="{B27022DE-F52E-4A36-BE1E-67ACD2898140}" srcOrd="2" destOrd="0" presId="urn:microsoft.com/office/officeart/2018/5/layout/CenteredIconLabelDescriptionList"/>
    <dgm:cxn modelId="{1B523A3B-EF44-49EA-930B-DDF2D6F52BD0}" type="presParOf" srcId="{2E6CD22E-8F6B-42C6-B85D-9E2D3D2E14AE}" destId="{2E232501-1CFE-4FCA-9256-A384E0C338D6}" srcOrd="3" destOrd="0" presId="urn:microsoft.com/office/officeart/2018/5/layout/CenteredIconLabelDescriptionList"/>
    <dgm:cxn modelId="{351B878D-515D-444F-A73D-F9AFB8FF3AD5}" type="presParOf" srcId="{2E6CD22E-8F6B-42C6-B85D-9E2D3D2E14AE}" destId="{E26B5B2D-E722-4C9D-B5B6-6A7C8FF1339F}" srcOrd="4" destOrd="0" presId="urn:microsoft.com/office/officeart/2018/5/layout/CenteredIconLabelDescriptionList"/>
    <dgm:cxn modelId="{7EBC39A1-4CFB-47DF-9973-A622744B5516}" type="presParOf" srcId="{113229A4-6CF5-455C-9593-CDF3F84DEF48}" destId="{EE22D563-E043-4CB5-8F48-4C56070F76DD}" srcOrd="5" destOrd="0" presId="urn:microsoft.com/office/officeart/2018/5/layout/CenteredIconLabelDescriptionList"/>
    <dgm:cxn modelId="{892E9E63-7B5F-4001-97FF-48E498B0452A}" type="presParOf" srcId="{113229A4-6CF5-455C-9593-CDF3F84DEF48}" destId="{93E51BE6-6B7C-4A73-97F0-41E92A866635}" srcOrd="6" destOrd="0" presId="urn:microsoft.com/office/officeart/2018/5/layout/CenteredIconLabelDescriptionList"/>
    <dgm:cxn modelId="{6B1250AE-8379-4E6E-8DB2-5E5641818B3A}" type="presParOf" srcId="{93E51BE6-6B7C-4A73-97F0-41E92A866635}" destId="{2E2D37FE-B18E-4CB1-90E4-A5B85E8C46F9}" srcOrd="0" destOrd="0" presId="urn:microsoft.com/office/officeart/2018/5/layout/CenteredIconLabelDescriptionList"/>
    <dgm:cxn modelId="{36BA75C4-3650-4C78-B3BA-25877ED41B93}" type="presParOf" srcId="{93E51BE6-6B7C-4A73-97F0-41E92A866635}" destId="{20C22E72-2333-4ACD-A430-180806FFC6FE}" srcOrd="1" destOrd="0" presId="urn:microsoft.com/office/officeart/2018/5/layout/CenteredIconLabelDescriptionList"/>
    <dgm:cxn modelId="{42D8B825-EA53-4263-BD85-ABEF7338DFB8}" type="presParOf" srcId="{93E51BE6-6B7C-4A73-97F0-41E92A866635}" destId="{7EE5DC36-EA37-4A49-B26A-C926D84F5A55}" srcOrd="2" destOrd="0" presId="urn:microsoft.com/office/officeart/2018/5/layout/CenteredIconLabelDescriptionList"/>
    <dgm:cxn modelId="{DE399351-0B8A-489E-8483-8878D825A869}" type="presParOf" srcId="{93E51BE6-6B7C-4A73-97F0-41E92A866635}" destId="{A6476C6E-02B5-44EA-9FD8-DD342E8BFEEB}" srcOrd="3" destOrd="0" presId="urn:microsoft.com/office/officeart/2018/5/layout/CenteredIconLabelDescriptionList"/>
    <dgm:cxn modelId="{2B85D3AA-4CA7-4388-B0C7-1914348D1E45}" type="presParOf" srcId="{93E51BE6-6B7C-4A73-97F0-41E92A866635}" destId="{9AD0CBF8-4D85-4331-B2D8-45BE1F2442D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4F9F6-83DC-4AC9-A420-68072B50E1AE}">
      <dsp:nvSpPr>
        <dsp:cNvPr id="0" name=""/>
        <dsp:cNvSpPr/>
      </dsp:nvSpPr>
      <dsp:spPr>
        <a:xfrm>
          <a:off x="800027" y="216014"/>
          <a:ext cx="853453" cy="8534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40109-E784-437C-B9D0-30F5D0228CAE}">
      <dsp:nvSpPr>
        <dsp:cNvPr id="0" name=""/>
        <dsp:cNvSpPr/>
      </dsp:nvSpPr>
      <dsp:spPr>
        <a:xfrm>
          <a:off x="7535" y="1218661"/>
          <a:ext cx="2438437" cy="365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>
              <a:latin typeface="Work Sans Medium" pitchFamily="2" charset="0"/>
            </a:rPr>
            <a:t>Retrofit</a:t>
          </a:r>
        </a:p>
      </dsp:txBody>
      <dsp:txXfrm>
        <a:off x="7535" y="1218661"/>
        <a:ext cx="2438437" cy="365765"/>
      </dsp:txXfrm>
    </dsp:sp>
    <dsp:sp modelId="{425E59AF-293D-4AF5-89E3-1088F72C1654}">
      <dsp:nvSpPr>
        <dsp:cNvPr id="0" name=""/>
        <dsp:cNvSpPr/>
      </dsp:nvSpPr>
      <dsp:spPr>
        <a:xfrm>
          <a:off x="7535" y="1653819"/>
          <a:ext cx="2438437" cy="2031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Work Sans "/>
            </a:rPr>
            <a:t>Powerful framework for authenticating and interacting with APIs and sending network requests with </a:t>
          </a:r>
          <a:r>
            <a:rPr lang="en-US" sz="1700" kern="1200" dirty="0" err="1">
              <a:latin typeface="Work Sans "/>
            </a:rPr>
            <a:t>OkHttp</a:t>
          </a:r>
          <a:r>
            <a:rPr lang="en-US" sz="1700" kern="1200" dirty="0">
              <a:latin typeface="Work Sans "/>
            </a:rPr>
            <a:t>.</a:t>
          </a:r>
        </a:p>
      </dsp:txBody>
      <dsp:txXfrm>
        <a:off x="7535" y="1653819"/>
        <a:ext cx="2438437" cy="2031803"/>
      </dsp:txXfrm>
    </dsp:sp>
    <dsp:sp modelId="{4D1C11EB-3EE7-4644-9645-A0B6075B3050}">
      <dsp:nvSpPr>
        <dsp:cNvPr id="0" name=""/>
        <dsp:cNvSpPr/>
      </dsp:nvSpPr>
      <dsp:spPr>
        <a:xfrm>
          <a:off x="3665191" y="216014"/>
          <a:ext cx="853453" cy="8534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35F37-F879-49FF-9C00-431D578ABABB}">
      <dsp:nvSpPr>
        <dsp:cNvPr id="0" name=""/>
        <dsp:cNvSpPr/>
      </dsp:nvSpPr>
      <dsp:spPr>
        <a:xfrm>
          <a:off x="2872699" y="1218661"/>
          <a:ext cx="2438437" cy="365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>
              <a:latin typeface="Work Sans Medium" pitchFamily="2" charset="0"/>
            </a:rPr>
            <a:t>News API</a:t>
          </a:r>
        </a:p>
      </dsp:txBody>
      <dsp:txXfrm>
        <a:off x="2872699" y="1218661"/>
        <a:ext cx="2438437" cy="365765"/>
      </dsp:txXfrm>
    </dsp:sp>
    <dsp:sp modelId="{F0DD2475-9F3C-42B8-9D27-6B5C65A8351A}">
      <dsp:nvSpPr>
        <dsp:cNvPr id="0" name=""/>
        <dsp:cNvSpPr/>
      </dsp:nvSpPr>
      <dsp:spPr>
        <a:xfrm>
          <a:off x="2872699" y="1653819"/>
          <a:ext cx="2438437" cy="2031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Work Sans "/>
            </a:rPr>
            <a:t>A simple, easy-to-use REST API that returns JSON search results for current and historic news articles published by over 80,000 worldwide sources.</a:t>
          </a:r>
        </a:p>
      </dsp:txBody>
      <dsp:txXfrm>
        <a:off x="2872699" y="1653819"/>
        <a:ext cx="2438437" cy="2031803"/>
      </dsp:txXfrm>
    </dsp:sp>
    <dsp:sp modelId="{F9D43A8C-2190-4BFE-8079-2C362F81DFEB}">
      <dsp:nvSpPr>
        <dsp:cNvPr id="0" name=""/>
        <dsp:cNvSpPr/>
      </dsp:nvSpPr>
      <dsp:spPr>
        <a:xfrm>
          <a:off x="6530355" y="216014"/>
          <a:ext cx="853453" cy="8534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022DE-F52E-4A36-BE1E-67ACD2898140}">
      <dsp:nvSpPr>
        <dsp:cNvPr id="0" name=""/>
        <dsp:cNvSpPr/>
      </dsp:nvSpPr>
      <dsp:spPr>
        <a:xfrm>
          <a:off x="5737863" y="1218661"/>
          <a:ext cx="2438437" cy="365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>
              <a:latin typeface="Work Sans Medium" pitchFamily="2" charset="0"/>
            </a:rPr>
            <a:t>Java</a:t>
          </a:r>
        </a:p>
      </dsp:txBody>
      <dsp:txXfrm>
        <a:off x="5737863" y="1218661"/>
        <a:ext cx="2438437" cy="365765"/>
      </dsp:txXfrm>
    </dsp:sp>
    <dsp:sp modelId="{E26B5B2D-E722-4C9D-B5B6-6A7C8FF1339F}">
      <dsp:nvSpPr>
        <dsp:cNvPr id="0" name=""/>
        <dsp:cNvSpPr/>
      </dsp:nvSpPr>
      <dsp:spPr>
        <a:xfrm>
          <a:off x="5737863" y="1653819"/>
          <a:ext cx="2438437" cy="2031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Work Sans" pitchFamily="2" charset="0"/>
            </a:rPr>
            <a:t>Popular programming language that can be used in a variety of platforms</a:t>
          </a:r>
        </a:p>
      </dsp:txBody>
      <dsp:txXfrm>
        <a:off x="5737863" y="1653819"/>
        <a:ext cx="2438437" cy="2031803"/>
      </dsp:txXfrm>
    </dsp:sp>
    <dsp:sp modelId="{2E2D37FE-B18E-4CB1-90E4-A5B85E8C46F9}">
      <dsp:nvSpPr>
        <dsp:cNvPr id="0" name=""/>
        <dsp:cNvSpPr/>
      </dsp:nvSpPr>
      <dsp:spPr>
        <a:xfrm>
          <a:off x="9395519" y="216014"/>
          <a:ext cx="853453" cy="8534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5DC36-EA37-4A49-B26A-C926D84F5A55}">
      <dsp:nvSpPr>
        <dsp:cNvPr id="0" name=""/>
        <dsp:cNvSpPr/>
      </dsp:nvSpPr>
      <dsp:spPr>
        <a:xfrm>
          <a:off x="8603027" y="1218661"/>
          <a:ext cx="2438437" cy="365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>
              <a:latin typeface="Work Sans Medium" pitchFamily="2" charset="0"/>
            </a:rPr>
            <a:t>Firebase</a:t>
          </a:r>
        </a:p>
      </dsp:txBody>
      <dsp:txXfrm>
        <a:off x="8603027" y="1218661"/>
        <a:ext cx="2438437" cy="365765"/>
      </dsp:txXfrm>
    </dsp:sp>
    <dsp:sp modelId="{9AD0CBF8-4D85-4331-B2D8-45BE1F2442DE}">
      <dsp:nvSpPr>
        <dsp:cNvPr id="0" name=""/>
        <dsp:cNvSpPr/>
      </dsp:nvSpPr>
      <dsp:spPr>
        <a:xfrm>
          <a:off x="8603027" y="1653819"/>
          <a:ext cx="2438437" cy="2031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Work Sans" pitchFamily="2" charset="0"/>
            </a:rPr>
            <a:t> A cloud-hosted NoSQL database that lets you store and sync data between your users in real-time</a:t>
          </a:r>
        </a:p>
      </dsp:txBody>
      <dsp:txXfrm>
        <a:off x="8603027" y="1653819"/>
        <a:ext cx="2438437" cy="2031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40D4-80CD-4063-B3D1-76A4A668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EED2B-5D70-40DF-9C92-76A241921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77BB9-A12F-452F-A871-06CFBA57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1D60-B44D-4026-979F-2BBFA4B42401}" type="datetimeFigureOut">
              <a:rPr lang="en-US" smtClean="0"/>
              <a:t>09-Nov-21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E299F-505E-429B-AB54-FE070903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FB362-F08F-44E2-8301-CD85C760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A3A1-CD47-4346-84B7-4E32EBD9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E960-CBD0-4F65-9FC7-826C04058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C45CA-22B9-4530-9C8E-847059FCE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0BC23-A0A2-4976-860B-F9FA7929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1D60-B44D-4026-979F-2BBFA4B42401}" type="datetimeFigureOut">
              <a:rPr lang="en-US" smtClean="0"/>
              <a:t>09-Nov-21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8A3AA-121D-4CAA-9872-21147228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5783B-126A-4EA5-8875-5E5452F8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A3A1-CD47-4346-84B7-4E32EBD9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09-Nov-21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1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8BD1CA-6EF7-4C6B-8776-6269E58D5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50952-F469-43AA-8E57-DAEA0ECAD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41D39-064D-4447-BF6B-F140DD9CE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91D60-B44D-4026-979F-2BBFA4B42401}" type="datetimeFigureOut">
              <a:rPr lang="en-US" smtClean="0"/>
              <a:t>09-Nov-21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821E7-8C11-443D-8532-EB0173397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560A5-92CE-43DF-9CC4-6D2303583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7A3A1-CD47-4346-84B7-4E32EBD9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6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09-Nov-21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9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ewsapi.org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64FC-BA41-4E28-8E0F-F5EAFFE7C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207" y="1145431"/>
            <a:ext cx="5190802" cy="4567137"/>
          </a:xfrm>
        </p:spPr>
        <p:txBody>
          <a:bodyPr anchor="ctr">
            <a:normAutofit/>
          </a:bodyPr>
          <a:lstStyle/>
          <a:p>
            <a:pPr algn="l"/>
            <a:r>
              <a:rPr lang="en-US" sz="6600" b="1" dirty="0">
                <a:latin typeface="League Spartan" panose="00000800000000000000" pitchFamily="50" charset="0"/>
              </a:rPr>
              <a:t>ONLINE </a:t>
            </a:r>
            <a:br>
              <a:rPr lang="en-US" sz="6600" b="1" dirty="0">
                <a:latin typeface="League Spartan" panose="00000800000000000000" pitchFamily="50" charset="0"/>
              </a:rPr>
            </a:br>
            <a:r>
              <a:rPr lang="en-US" sz="6600" b="1" dirty="0">
                <a:latin typeface="League Spartan" panose="00000800000000000000" pitchFamily="50" charset="0"/>
              </a:rPr>
              <a:t>NEWS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C8CFA-F95F-400C-AF33-5EED8A518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League Spartan" panose="00000800000000000000" pitchFamily="50" charset="0"/>
              </a:rPr>
              <a:t>Group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6E4C0-665A-4655-A962-47CB07FA14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5" r="2827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5564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3" y="5267"/>
            <a:ext cx="6635041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2B768-3E7B-415C-BDF3-DA447D530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32" y="242452"/>
            <a:ext cx="5110909" cy="202101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League Spartan"/>
              </a:rPr>
              <a:t>Future Improvements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CB694-AF19-4473-91C1-D8E02A863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66" y="2415379"/>
            <a:ext cx="5667662" cy="39487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Bottom navigation with different categories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User profile page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Machine learning user experiences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Etc.</a:t>
            </a:r>
          </a:p>
        </p:txBody>
      </p:sp>
      <p:pic>
        <p:nvPicPr>
          <p:cNvPr id="4" name="Picture 3" descr="A hand writing on a blackboard&#10;&#10;Description automatically generated with medium confidence">
            <a:extLst>
              <a:ext uri="{FF2B5EF4-FFF2-40B4-BE49-F238E27FC236}">
                <a16:creationId xmlns:a16="http://schemas.microsoft.com/office/drawing/2014/main" id="{B9E26CC4-6C0E-4086-84CD-5E31EABE66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5" r="23445" b="-1"/>
          <a:stretch/>
        </p:blipFill>
        <p:spPr>
          <a:xfrm>
            <a:off x="6645834" y="1"/>
            <a:ext cx="5546166" cy="68661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89B237-4CAB-4403-A95C-C04D71F4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5458" y="-31769"/>
            <a:ext cx="510538" cy="6804779"/>
            <a:chOff x="11445458" y="-31769"/>
            <a:chExt cx="510538" cy="6804779"/>
          </a:xfrm>
        </p:grpSpPr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521" y="666336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3">
              <a:extLst>
                <a:ext uri="{FF2B5EF4-FFF2-40B4-BE49-F238E27FC236}">
                  <a16:creationId xmlns:a16="http://schemas.microsoft.com/office/drawing/2014/main" id="{0E53B701-E5D9-4269-97AD-69F3087D2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634" y="742112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1">
              <a:extLst>
                <a:ext uri="{FF2B5EF4-FFF2-40B4-BE49-F238E27FC236}">
                  <a16:creationId xmlns:a16="http://schemas.microsoft.com/office/drawing/2014/main" id="{53F3EB0D-ADA8-4F65-9811-0A990FE6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6592" y="95982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3">
              <a:extLst>
                <a:ext uri="{FF2B5EF4-FFF2-40B4-BE49-F238E27FC236}">
                  <a16:creationId xmlns:a16="http://schemas.microsoft.com/office/drawing/2014/main" id="{7FC10137-17E1-4C6D-B7A2-CD86B7C14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678" y="1198596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4">
              <a:extLst>
                <a:ext uri="{FF2B5EF4-FFF2-40B4-BE49-F238E27FC236}">
                  <a16:creationId xmlns:a16="http://schemas.microsoft.com/office/drawing/2014/main" id="{983715DD-6794-4B57-8585-E0EFF671E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560" y="44736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5">
              <a:extLst>
                <a:ext uri="{FF2B5EF4-FFF2-40B4-BE49-F238E27FC236}">
                  <a16:creationId xmlns:a16="http://schemas.microsoft.com/office/drawing/2014/main" id="{6B8B9805-E14F-4943-B15E-48460BFD6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538" y="140819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6">
              <a:extLst>
                <a:ext uri="{FF2B5EF4-FFF2-40B4-BE49-F238E27FC236}">
                  <a16:creationId xmlns:a16="http://schemas.microsoft.com/office/drawing/2014/main" id="{112C42C6-34DE-404D-B18A-8E94E76A3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234" y="223823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7">
              <a:extLst>
                <a:ext uri="{FF2B5EF4-FFF2-40B4-BE49-F238E27FC236}">
                  <a16:creationId xmlns:a16="http://schemas.microsoft.com/office/drawing/2014/main" id="{105114E3-B528-44FB-AD64-31F7940A6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0687" y="1617942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9">
              <a:extLst>
                <a:ext uri="{FF2B5EF4-FFF2-40B4-BE49-F238E27FC236}">
                  <a16:creationId xmlns:a16="http://schemas.microsoft.com/office/drawing/2014/main" id="{66162961-2E66-4F1D-AD08-A09C28C5E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0137" y="20029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0">
              <a:extLst>
                <a:ext uri="{FF2B5EF4-FFF2-40B4-BE49-F238E27FC236}">
                  <a16:creationId xmlns:a16="http://schemas.microsoft.com/office/drawing/2014/main" id="{7DF10D80-7F03-41B7-BF83-7086CFB7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5368" y="184773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1">
              <a:extLst>
                <a:ext uri="{FF2B5EF4-FFF2-40B4-BE49-F238E27FC236}">
                  <a16:creationId xmlns:a16="http://schemas.microsoft.com/office/drawing/2014/main" id="{60E5BEF8-88A7-4088-8382-FC596B16B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4067" y="-128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0903" y="665835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275" y="89688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7934" y="1134675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1">
              <a:extLst>
                <a:ext uri="{FF2B5EF4-FFF2-40B4-BE49-F238E27FC236}">
                  <a16:creationId xmlns:a16="http://schemas.microsoft.com/office/drawing/2014/main" id="{884943FC-F8F5-47A2-8C6C-AD8385B0F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0984" y="2147729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2">
              <a:extLst>
                <a:ext uri="{FF2B5EF4-FFF2-40B4-BE49-F238E27FC236}">
                  <a16:creationId xmlns:a16="http://schemas.microsoft.com/office/drawing/2014/main" id="{FBD1CFD7-B550-428B-99C5-E70AE1117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820" y="1925276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3">
              <a:extLst>
                <a:ext uri="{FF2B5EF4-FFF2-40B4-BE49-F238E27FC236}">
                  <a16:creationId xmlns:a16="http://schemas.microsoft.com/office/drawing/2014/main" id="{86464553-DBB1-4FDD-A906-723DE0BFA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77" y="1610488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2393" y="461249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789" y="393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9">
              <a:extLst>
                <a:ext uri="{FF2B5EF4-FFF2-40B4-BE49-F238E27FC236}">
                  <a16:creationId xmlns:a16="http://schemas.microsoft.com/office/drawing/2014/main" id="{363F6E9F-7E05-4464-BE66-BB27B4589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165" y="139813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0">
              <a:extLst>
                <a:ext uri="{FF2B5EF4-FFF2-40B4-BE49-F238E27FC236}">
                  <a16:creationId xmlns:a16="http://schemas.microsoft.com/office/drawing/2014/main" id="{CE4367E1-2C4E-4A0B-A9E2-2DC3B3BCD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5017" y="2021046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5">
              <a:extLst>
                <a:ext uri="{FF2B5EF4-FFF2-40B4-BE49-F238E27FC236}">
                  <a16:creationId xmlns:a16="http://schemas.microsoft.com/office/drawing/2014/main" id="{EE215DA3-ED82-4F29-9835-DD3B5ADD4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39032" y="202351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729" y="2612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9873A13E-F493-4022-9CDB-49676747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3710" y="3240972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631ED96D-0634-4E7F-BE08-A8ACAA0A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623" y="433228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D43F1416-268F-487F-ABB4-1C62E6C68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553" y="532960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E5E99890-1E26-4DDC-8F50-128C4875B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205" y="454051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59914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66093C3-5DCC-4A45-897C-F2C5CA94A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7108" y="3005032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E5879CC9-6134-4E28-8170-9DD4240CC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777" y="4845128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52B9234F-7351-4670-9340-3ABC48A30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885" y="508624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3F67C8B5-D925-449D-BCA7-75173055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849" y="254295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622350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3510" y="55415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52175DC6-FE35-414D-B1FC-53870E0F6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7300" y="402564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149" y="5781473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8AAA7A16-3076-4557-9DC3-297D83248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208" y="277556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62AFF181-4F3A-40CE-BC79-BD8D97E0C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353" y="379452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E9EE8F9C-63EF-41F7-90AC-95F09336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7610" y="356105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62">
              <a:extLst>
                <a:ext uri="{FF2B5EF4-FFF2-40B4-BE49-F238E27FC236}">
                  <a16:creationId xmlns:a16="http://schemas.microsoft.com/office/drawing/2014/main" id="{F99D5EE6-2CC4-4A54-9A07-4734713E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8042" y="28953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3">
              <a:extLst>
                <a:ext uri="{FF2B5EF4-FFF2-40B4-BE49-F238E27FC236}">
                  <a16:creationId xmlns:a16="http://schemas.microsoft.com/office/drawing/2014/main" id="{DC83D62C-4898-4734-893F-7FE7A2D70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9400" y="4033977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4">
              <a:extLst>
                <a:ext uri="{FF2B5EF4-FFF2-40B4-BE49-F238E27FC236}">
                  <a16:creationId xmlns:a16="http://schemas.microsoft.com/office/drawing/2014/main" id="{EFA4198B-E065-405F-84E4-B0220DCEF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351" y="262705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5">
              <a:extLst>
                <a:ext uri="{FF2B5EF4-FFF2-40B4-BE49-F238E27FC236}">
                  <a16:creationId xmlns:a16="http://schemas.microsoft.com/office/drawing/2014/main" id="{F6D1AC12-FB95-4593-BF80-DABEDD4E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82" y="3771071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6">
              <a:extLst>
                <a:ext uri="{FF2B5EF4-FFF2-40B4-BE49-F238E27FC236}">
                  <a16:creationId xmlns:a16="http://schemas.microsoft.com/office/drawing/2014/main" id="{9F41615F-3978-4890-992E-1D44D0D91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64" y="5317507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7">
              <a:extLst>
                <a:ext uri="{FF2B5EF4-FFF2-40B4-BE49-F238E27FC236}">
                  <a16:creationId xmlns:a16="http://schemas.microsoft.com/office/drawing/2014/main" id="{293C0AD6-F904-4337-8CAB-2FF649834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5944" y="4533529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8">
              <a:extLst>
                <a:ext uri="{FF2B5EF4-FFF2-40B4-BE49-F238E27FC236}">
                  <a16:creationId xmlns:a16="http://schemas.microsoft.com/office/drawing/2014/main" id="{E68410D4-6ED4-4651-8543-78B0AB57A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332" y="3190789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2589" y="5599752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802" y="619149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1">
              <a:extLst>
                <a:ext uri="{FF2B5EF4-FFF2-40B4-BE49-F238E27FC236}">
                  <a16:creationId xmlns:a16="http://schemas.microsoft.com/office/drawing/2014/main" id="{6CC97770-31D6-46F7-9608-9D96AEF4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132" y="507910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72">
              <a:extLst>
                <a:ext uri="{FF2B5EF4-FFF2-40B4-BE49-F238E27FC236}">
                  <a16:creationId xmlns:a16="http://schemas.microsoft.com/office/drawing/2014/main" id="{1F6A0344-12D8-457F-B2C4-BF6ABC3F9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869" y="485224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3">
              <a:extLst>
                <a:ext uri="{FF2B5EF4-FFF2-40B4-BE49-F238E27FC236}">
                  <a16:creationId xmlns:a16="http://schemas.microsoft.com/office/drawing/2014/main" id="{A659A3FC-205E-41C5-90D8-2909635C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42" y="4352608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694" y="593289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5">
              <a:extLst>
                <a:ext uri="{FF2B5EF4-FFF2-40B4-BE49-F238E27FC236}">
                  <a16:creationId xmlns:a16="http://schemas.microsoft.com/office/drawing/2014/main" id="{A337719B-635F-4455-A8E8-6983D9B3D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703" y="2387288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7">
              <a:extLst>
                <a:ext uri="{FF2B5EF4-FFF2-40B4-BE49-F238E27FC236}">
                  <a16:creationId xmlns:a16="http://schemas.microsoft.com/office/drawing/2014/main" id="{665D8F7B-6125-4923-82FD-4541506B6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949" y="355157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208" y="637939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4699" y="66336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8248" y="5648840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891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oodle | Thank you for listening, Thank you wallpaper, Thank you for  listening powerpoint cute">
            <a:extLst>
              <a:ext uri="{FF2B5EF4-FFF2-40B4-BE49-F238E27FC236}">
                <a16:creationId xmlns:a16="http://schemas.microsoft.com/office/drawing/2014/main" id="{29DC9AEA-32A8-4E92-9A46-14E492FE58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1957" y="643467"/>
            <a:ext cx="7428086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79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8A794-9632-4886-8160-B6E69D289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League Spartan" panose="00000800000000000000" pitchFamily="50" charset="0"/>
              </a:rPr>
              <a:t>Member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C55734-B459-4F27-8117-18F442B8EC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589219"/>
              </p:ext>
            </p:extLst>
          </p:nvPr>
        </p:nvGraphicFramePr>
        <p:xfrm>
          <a:off x="838200" y="1847726"/>
          <a:ext cx="10515602" cy="4307139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3584467">
                  <a:extLst>
                    <a:ext uri="{9D8B030D-6E8A-4147-A177-3AD203B41FA5}">
                      <a16:colId xmlns:a16="http://schemas.microsoft.com/office/drawing/2014/main" val="3423023575"/>
                    </a:ext>
                  </a:extLst>
                </a:gridCol>
                <a:gridCol w="1800359">
                  <a:extLst>
                    <a:ext uri="{9D8B030D-6E8A-4147-A177-3AD203B41FA5}">
                      <a16:colId xmlns:a16="http://schemas.microsoft.com/office/drawing/2014/main" val="2487165399"/>
                    </a:ext>
                  </a:extLst>
                </a:gridCol>
                <a:gridCol w="1743550">
                  <a:extLst>
                    <a:ext uri="{9D8B030D-6E8A-4147-A177-3AD203B41FA5}">
                      <a16:colId xmlns:a16="http://schemas.microsoft.com/office/drawing/2014/main" val="3521809174"/>
                    </a:ext>
                  </a:extLst>
                </a:gridCol>
                <a:gridCol w="3387226">
                  <a:extLst>
                    <a:ext uri="{9D8B030D-6E8A-4147-A177-3AD203B41FA5}">
                      <a16:colId xmlns:a16="http://schemas.microsoft.com/office/drawing/2014/main" val="687931825"/>
                    </a:ext>
                  </a:extLst>
                </a:gridCol>
              </a:tblGrid>
              <a:tr h="662132">
                <a:tc>
                  <a:txBody>
                    <a:bodyPr/>
                    <a:lstStyle/>
                    <a:p>
                      <a:pPr algn="ctr"/>
                      <a:r>
                        <a:rPr lang="en-US" sz="2200" b="0" cap="none" spc="0">
                          <a:solidFill>
                            <a:schemeClr val="bg1"/>
                          </a:solidFill>
                          <a:latin typeface="League Spartan" panose="00000800000000000000" pitchFamily="50" charset="0"/>
                        </a:rPr>
                        <a:t>Name </a:t>
                      </a:r>
                    </a:p>
                  </a:txBody>
                  <a:tcPr marL="189352" marR="323988" marT="145655" marB="14565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cap="none" spc="0">
                          <a:solidFill>
                            <a:schemeClr val="bg1"/>
                          </a:solidFill>
                          <a:latin typeface="League Spartan" panose="00000800000000000000" pitchFamily="50" charset="0"/>
                        </a:rPr>
                        <a:t>ID </a:t>
                      </a:r>
                    </a:p>
                  </a:txBody>
                  <a:tcPr marL="189352" marR="323988" marT="145655" marB="14565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cap="none" spc="0">
                          <a:solidFill>
                            <a:schemeClr val="bg1"/>
                          </a:solidFill>
                          <a:latin typeface="League Spartan" panose="00000800000000000000" pitchFamily="50" charset="0"/>
                        </a:rPr>
                        <a:t>Role</a:t>
                      </a:r>
                    </a:p>
                  </a:txBody>
                  <a:tcPr marL="189352" marR="323988" marT="145655" marB="14565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cap="none" spc="0">
                          <a:solidFill>
                            <a:schemeClr val="bg1"/>
                          </a:solidFill>
                          <a:latin typeface="League Spartan" panose="00000800000000000000" pitchFamily="50" charset="0"/>
                        </a:rPr>
                        <a:t>Work</a:t>
                      </a:r>
                    </a:p>
                  </a:txBody>
                  <a:tcPr marL="189352" marR="323988" marT="145655" marB="14565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89272"/>
                  </a:ext>
                </a:extLst>
              </a:tr>
              <a:tr h="662132">
                <a:tc>
                  <a:txBody>
                    <a:bodyPr/>
                    <a:lstStyle/>
                    <a:p>
                      <a:pPr algn="ctr"/>
                      <a:r>
                        <a:rPr lang="en-US" sz="2200" cap="none" spc="0" dirty="0">
                          <a:solidFill>
                            <a:schemeClr val="tx1"/>
                          </a:solidFill>
                          <a:latin typeface="Work Sans Medium" pitchFamily="2" charset="0"/>
                        </a:rPr>
                        <a:t>Le Viet Anh</a:t>
                      </a:r>
                    </a:p>
                  </a:txBody>
                  <a:tcPr marL="189352" marR="215993" marT="145655" marB="14565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cap="none" spc="0" dirty="0">
                          <a:solidFill>
                            <a:schemeClr val="tx1"/>
                          </a:solidFill>
                          <a:latin typeface="Work Sans Medium" pitchFamily="2" charset="0"/>
                        </a:rPr>
                        <a:t>BI9-035</a:t>
                      </a:r>
                    </a:p>
                  </a:txBody>
                  <a:tcPr marL="189352" marR="215993" marT="145655" marB="14565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cap="none" spc="0">
                          <a:solidFill>
                            <a:schemeClr val="tx1"/>
                          </a:solidFill>
                          <a:latin typeface="Work Sans Medium" pitchFamily="2" charset="0"/>
                        </a:rPr>
                        <a:t>Leader</a:t>
                      </a:r>
                    </a:p>
                  </a:txBody>
                  <a:tcPr marL="189352" marR="215993" marT="145655" marB="14565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cap="none" spc="0" dirty="0">
                          <a:solidFill>
                            <a:schemeClr val="tx1"/>
                          </a:solidFill>
                          <a:latin typeface="Work Sans Medium" pitchFamily="2" charset="0"/>
                        </a:rPr>
                        <a:t>Code Leading</a:t>
                      </a:r>
                    </a:p>
                  </a:txBody>
                  <a:tcPr marL="189352" marR="215993" marT="145655" marB="14565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2309549"/>
                  </a:ext>
                </a:extLst>
              </a:tr>
              <a:tr h="996479">
                <a:tc>
                  <a:txBody>
                    <a:bodyPr/>
                    <a:lstStyle/>
                    <a:p>
                      <a:pPr algn="ctr"/>
                      <a:r>
                        <a:rPr lang="en-US" sz="2200" cap="none" spc="0" dirty="0">
                          <a:solidFill>
                            <a:schemeClr val="tx1"/>
                          </a:solidFill>
                          <a:latin typeface="Work Sans Medium" pitchFamily="2" charset="0"/>
                        </a:rPr>
                        <a:t>Do Thanh </a:t>
                      </a:r>
                      <a:r>
                        <a:rPr lang="en-US" sz="2200" cap="none" spc="0" dirty="0" err="1">
                          <a:solidFill>
                            <a:schemeClr val="tx1"/>
                          </a:solidFill>
                          <a:latin typeface="Work Sans Medium" pitchFamily="2" charset="0"/>
                        </a:rPr>
                        <a:t>Dat</a:t>
                      </a:r>
                      <a:endParaRPr lang="en-US" sz="2200" cap="none" spc="0" dirty="0">
                        <a:solidFill>
                          <a:schemeClr val="tx1"/>
                        </a:solidFill>
                        <a:latin typeface="Work Sans Medium" pitchFamily="2" charset="0"/>
                      </a:endParaRPr>
                    </a:p>
                  </a:txBody>
                  <a:tcPr marL="189352" marR="215993" marT="145655" marB="14565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cap="none" spc="0" dirty="0">
                          <a:solidFill>
                            <a:schemeClr val="tx1"/>
                          </a:solidFill>
                          <a:latin typeface="Work Sans Medium" pitchFamily="2" charset="0"/>
                        </a:rPr>
                        <a:t>BI9-065</a:t>
                      </a:r>
                    </a:p>
                  </a:txBody>
                  <a:tcPr marL="189352" marR="215993" marT="145655" marB="14565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cap="none" spc="0">
                          <a:solidFill>
                            <a:schemeClr val="tx1"/>
                          </a:solidFill>
                          <a:latin typeface="Work Sans Medium" pitchFamily="2" charset="0"/>
                        </a:rPr>
                        <a:t>Member</a:t>
                      </a:r>
                    </a:p>
                  </a:txBody>
                  <a:tcPr marL="189352" marR="215993" marT="145655" marB="14565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cap="none" spc="0" dirty="0">
                          <a:solidFill>
                            <a:schemeClr val="tx1"/>
                          </a:solidFill>
                          <a:latin typeface="Work Sans Medium" pitchFamily="2" charset="0"/>
                        </a:rPr>
                        <a:t>Presentation Designing</a:t>
                      </a:r>
                    </a:p>
                  </a:txBody>
                  <a:tcPr marL="189352" marR="215993" marT="145655" marB="14565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596644"/>
                  </a:ext>
                </a:extLst>
              </a:tr>
              <a:tr h="662132">
                <a:tc>
                  <a:txBody>
                    <a:bodyPr/>
                    <a:lstStyle/>
                    <a:p>
                      <a:pPr algn="ctr"/>
                      <a:r>
                        <a:rPr lang="en-US" sz="2200" cap="none" spc="0">
                          <a:solidFill>
                            <a:schemeClr val="tx1"/>
                          </a:solidFill>
                          <a:latin typeface="Work Sans Medium" pitchFamily="2" charset="0"/>
                        </a:rPr>
                        <a:t>Nguyen Tu Tung</a:t>
                      </a:r>
                    </a:p>
                  </a:txBody>
                  <a:tcPr marL="189352" marR="215993" marT="145655" marB="14565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cap="none" spc="0" dirty="0">
                          <a:solidFill>
                            <a:schemeClr val="tx1"/>
                          </a:solidFill>
                          <a:latin typeface="Work Sans Medium" pitchFamily="2" charset="0"/>
                        </a:rPr>
                        <a:t>BI10-187 </a:t>
                      </a:r>
                    </a:p>
                  </a:txBody>
                  <a:tcPr marL="189352" marR="215993" marT="145655" marB="14565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cap="none" spc="0" dirty="0">
                          <a:solidFill>
                            <a:schemeClr val="tx1"/>
                          </a:solidFill>
                          <a:latin typeface="Work Sans Medium" pitchFamily="2" charset="0"/>
                        </a:rPr>
                        <a:t>Member</a:t>
                      </a:r>
                    </a:p>
                  </a:txBody>
                  <a:tcPr marL="189352" marR="215993" marT="145655" marB="14565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cap="none" spc="0" dirty="0">
                          <a:solidFill>
                            <a:schemeClr val="tx1"/>
                          </a:solidFill>
                          <a:latin typeface="Work Sans Medium" pitchFamily="2" charset="0"/>
                        </a:rPr>
                        <a:t>Report Writing</a:t>
                      </a:r>
                    </a:p>
                  </a:txBody>
                  <a:tcPr marL="189352" marR="215993" marT="145655" marB="14565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18505"/>
                  </a:ext>
                </a:extLst>
              </a:tr>
              <a:tr h="662132">
                <a:tc>
                  <a:txBody>
                    <a:bodyPr/>
                    <a:lstStyle/>
                    <a:p>
                      <a:pPr algn="ctr"/>
                      <a:r>
                        <a:rPr lang="en-US" sz="2200" cap="none" spc="0">
                          <a:solidFill>
                            <a:schemeClr val="tx1"/>
                          </a:solidFill>
                          <a:latin typeface="Work Sans Medium" pitchFamily="2" charset="0"/>
                        </a:rPr>
                        <a:t>Tran Bao Huy</a:t>
                      </a:r>
                    </a:p>
                  </a:txBody>
                  <a:tcPr marL="189352" marR="215993" marT="145655" marB="14565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cap="none" spc="0" dirty="0">
                          <a:solidFill>
                            <a:schemeClr val="tx1"/>
                          </a:solidFill>
                          <a:latin typeface="Work Sans Medium" pitchFamily="2" charset="0"/>
                        </a:rPr>
                        <a:t>BI10-079</a:t>
                      </a:r>
                    </a:p>
                  </a:txBody>
                  <a:tcPr marL="189352" marR="215993" marT="145655" marB="14565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cap="none" spc="0">
                          <a:solidFill>
                            <a:schemeClr val="tx1"/>
                          </a:solidFill>
                          <a:latin typeface="Work Sans Medium" pitchFamily="2" charset="0"/>
                        </a:rPr>
                        <a:t>Member</a:t>
                      </a:r>
                    </a:p>
                  </a:txBody>
                  <a:tcPr marL="189352" marR="215993" marT="145655" marB="14565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cap="none" spc="0" dirty="0">
                          <a:solidFill>
                            <a:schemeClr val="tx1"/>
                          </a:solidFill>
                          <a:latin typeface="Work Sans Medium" pitchFamily="2" charset="0"/>
                        </a:rPr>
                        <a:t>Debugging</a:t>
                      </a:r>
                    </a:p>
                  </a:txBody>
                  <a:tcPr marL="189352" marR="215993" marT="145655" marB="14565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944663"/>
                  </a:ext>
                </a:extLst>
              </a:tr>
              <a:tr h="662132">
                <a:tc>
                  <a:txBody>
                    <a:bodyPr/>
                    <a:lstStyle/>
                    <a:p>
                      <a:pPr algn="ctr"/>
                      <a:r>
                        <a:rPr lang="en-US" sz="2200" cap="none" spc="0">
                          <a:solidFill>
                            <a:schemeClr val="tx1"/>
                          </a:solidFill>
                          <a:latin typeface="Work Sans Medium" pitchFamily="2" charset="0"/>
                        </a:rPr>
                        <a:t>Vu Tuan Phuong Nam</a:t>
                      </a:r>
                    </a:p>
                  </a:txBody>
                  <a:tcPr marL="189352" marR="215993" marT="145655" marB="14565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cap="none" spc="0" dirty="0">
                          <a:solidFill>
                            <a:schemeClr val="tx1"/>
                          </a:solidFill>
                          <a:latin typeface="Work Sans Medium" pitchFamily="2" charset="0"/>
                        </a:rPr>
                        <a:t>BI9-022</a:t>
                      </a:r>
                    </a:p>
                  </a:txBody>
                  <a:tcPr marL="189352" marR="215993" marT="145655" marB="14565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cap="none" spc="0">
                          <a:solidFill>
                            <a:schemeClr val="tx1"/>
                          </a:solidFill>
                          <a:latin typeface="Work Sans Medium" pitchFamily="2" charset="0"/>
                        </a:rPr>
                        <a:t>Member</a:t>
                      </a:r>
                    </a:p>
                  </a:txBody>
                  <a:tcPr marL="189352" marR="215993" marT="145655" marB="14565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cap="none" spc="0" dirty="0">
                          <a:solidFill>
                            <a:schemeClr val="tx1"/>
                          </a:solidFill>
                          <a:latin typeface="Work Sans Medium" pitchFamily="2" charset="0"/>
                        </a:rPr>
                        <a:t>Debugging</a:t>
                      </a:r>
                    </a:p>
                  </a:txBody>
                  <a:tcPr marL="189352" marR="215993" marT="145655" marB="14565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2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00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9" name="Rectangle 178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F53D3C3-F24F-4317-98B6-A05ECD304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" y="1713"/>
            <a:ext cx="5289354" cy="68661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F2108-BAE7-4708-B0BE-FB1D14D03A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0" r="25488"/>
          <a:stretch/>
        </p:blipFill>
        <p:spPr>
          <a:xfrm>
            <a:off x="-1" y="1"/>
            <a:ext cx="5295331" cy="68758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2C5556-CB03-4851-9B4B-E20A87317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4" y="1395699"/>
            <a:ext cx="4223965" cy="411183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  <a:latin typeface="League Spartan" panose="00000800000000000000"/>
              </a:rPr>
              <a:t>Abstract</a:t>
            </a:r>
            <a:r>
              <a:rPr lang="en-US" sz="5400" dirty="0">
                <a:solidFill>
                  <a:srgbClr val="FFFFFF"/>
                </a:solidFill>
                <a:latin typeface="League Spartan" panose="0000080000000000000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00842-C607-440B-BE08-DE2C3BD4F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03608"/>
            <a:ext cx="5219700" cy="5496012"/>
          </a:xfr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</a:pPr>
            <a:r>
              <a:rPr lang="en-US" sz="1800" b="0" i="0" dirty="0"/>
              <a:t>As the world’s technology is swiftly expanding, we are so lucky to have high-speed connections and networks to directly communicate to other person.</a:t>
            </a:r>
          </a:p>
          <a:p>
            <a:pPr>
              <a:lnSpc>
                <a:spcPct val="140000"/>
              </a:lnSpc>
            </a:pPr>
            <a:r>
              <a:rPr lang="en-US" sz="1800" b="0" i="0" dirty="0">
                <a:effectLst/>
              </a:rPr>
              <a:t>Due to day to day use in mobile, tablet and laptop is increasing, most of the people have already got these facilities. Moreover, in this quick and information-oriented world, we also need to stay updated with every incident and news.</a:t>
            </a:r>
          </a:p>
          <a:p>
            <a:pPr>
              <a:lnSpc>
                <a:spcPct val="140000"/>
              </a:lnSpc>
            </a:pPr>
            <a:r>
              <a:rPr lang="en-US" sz="1800" b="0" i="0" dirty="0">
                <a:effectLst/>
              </a:rPr>
              <a:t>Our team is inspired to develop a simple news – reading application to deliver it to users in a best convenient way.</a:t>
            </a:r>
          </a:p>
          <a:p>
            <a:pPr>
              <a:lnSpc>
                <a:spcPct val="140000"/>
              </a:lnSpc>
            </a:pPr>
            <a:endParaRPr lang="en-US" sz="1700" b="0" i="0" dirty="0">
              <a:effectLst/>
              <a:latin typeface="Avenir Next LT Pro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77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7" name="Rectangle 156">
            <a:extLst>
              <a:ext uri="{FF2B5EF4-FFF2-40B4-BE49-F238E27FC236}">
                <a16:creationId xmlns:a16="http://schemas.microsoft.com/office/drawing/2014/main" id="{72CD369A-5284-45B1-B107-702483A8B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D663E-2C37-4A3F-8ABF-41B06263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7"/>
            <a:ext cx="5975133" cy="137282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League Spartan" panose="00000800000000000000" pitchFamily="50" charset="0"/>
              </a:rPr>
              <a:t>Content</a:t>
            </a:r>
            <a:endParaRPr lang="en-US" b="1" dirty="0">
              <a:latin typeface="League Spartan" panose="000008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6A846-CCDA-42F9-B1AE-0FFFE7A08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812" y="1871330"/>
            <a:ext cx="5849587" cy="4415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application will automatically update new contents from the </a:t>
            </a:r>
            <a:r>
              <a:rPr lang="en-US" i="1" dirty="0">
                <a:hlinkClick r:id="rId2"/>
              </a:rPr>
              <a:t>https://newsapi.org/</a:t>
            </a:r>
            <a:r>
              <a:rPr lang="en-US" i="1" dirty="0"/>
              <a:t> </a:t>
            </a:r>
            <a:r>
              <a:rPr lang="en-US" dirty="0"/>
              <a:t>in real time. More, it must have an acceptable and easy to use interface for users. Since we were testing on the Nexus 5 running on Android 7 Nougat, our project might not applicable for older Android devices.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D435E13-4F33-4353-A24E-D37F37852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08178" y="0"/>
            <a:ext cx="1224388" cy="6837797"/>
            <a:chOff x="9008178" y="0"/>
            <a:chExt cx="1224388" cy="6837797"/>
          </a:xfrm>
        </p:grpSpPr>
        <p:sp>
          <p:nvSpPr>
            <p:cNvPr id="160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10158" y="468628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55276" y="402823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9037" y="419961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16499" y="435812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9206" y="249280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53994" y="4287329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15556" y="59151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08">
              <a:extLst>
                <a:ext uri="{FF2B5EF4-FFF2-40B4-BE49-F238E27FC236}">
                  <a16:creationId xmlns:a16="http://schemas.microsoft.com/office/drawing/2014/main" id="{D09D148A-E95C-4A5F-AFBD-D05C9083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8383" y="1092238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10">
              <a:extLst>
                <a:ext uri="{FF2B5EF4-FFF2-40B4-BE49-F238E27FC236}">
                  <a16:creationId xmlns:a16="http://schemas.microsoft.com/office/drawing/2014/main" id="{5B90C58B-B2C5-4C93-8397-016D62EE6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3280" y="34368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12">
              <a:extLst>
                <a:ext uri="{FF2B5EF4-FFF2-40B4-BE49-F238E27FC236}">
                  <a16:creationId xmlns:a16="http://schemas.microsoft.com/office/drawing/2014/main" id="{97EE4FEF-54FA-45E2-A177-BA946262D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03982" y="91252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57429" y="455675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97930" y="455392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84509" y="4630313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46204" y="256097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91853" y="4026140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43111" y="273469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9397" y="3991431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48867" y="292960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55630" y="3622851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6201" y="5658689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02">
              <a:extLst>
                <a:ext uri="{FF2B5EF4-FFF2-40B4-BE49-F238E27FC236}">
                  <a16:creationId xmlns:a16="http://schemas.microsoft.com/office/drawing/2014/main" id="{06EB852C-D558-4FA2-B6BD-72478CDCE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8780" y="5608502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03">
              <a:extLst>
                <a:ext uri="{FF2B5EF4-FFF2-40B4-BE49-F238E27FC236}">
                  <a16:creationId xmlns:a16="http://schemas.microsoft.com/office/drawing/2014/main" id="{0B128693-39C5-4999-9EB7-FAF6D33AF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2527" y="600842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17">
              <a:extLst>
                <a:ext uri="{FF2B5EF4-FFF2-40B4-BE49-F238E27FC236}">
                  <a16:creationId xmlns:a16="http://schemas.microsoft.com/office/drawing/2014/main" id="{A7E94734-299A-4A1A-8745-522701D7F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61305" y="602034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18">
              <a:extLst>
                <a:ext uri="{FF2B5EF4-FFF2-40B4-BE49-F238E27FC236}">
                  <a16:creationId xmlns:a16="http://schemas.microsoft.com/office/drawing/2014/main" id="{88D7A4B9-ADFA-49C6-A86B-1801ECE37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7400" y="671012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19">
              <a:extLst>
                <a:ext uri="{FF2B5EF4-FFF2-40B4-BE49-F238E27FC236}">
                  <a16:creationId xmlns:a16="http://schemas.microsoft.com/office/drawing/2014/main" id="{1D2B967C-42F5-4C41-B5A8-333B15CF2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57813" y="624430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8">
              <a:extLst>
                <a:ext uri="{FF2B5EF4-FFF2-40B4-BE49-F238E27FC236}">
                  <a16:creationId xmlns:a16="http://schemas.microsoft.com/office/drawing/2014/main" id="{7E3E1C46-3049-4EC7-A692-A95CEE2A8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8056" y="16494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8">
              <a:extLst>
                <a:ext uri="{FF2B5EF4-FFF2-40B4-BE49-F238E27FC236}">
                  <a16:creationId xmlns:a16="http://schemas.microsoft.com/office/drawing/2014/main" id="{59EC4BA9-BAFD-46B9-B282-A708F32D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47494" y="2534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43">
              <a:extLst>
                <a:ext uri="{FF2B5EF4-FFF2-40B4-BE49-F238E27FC236}">
                  <a16:creationId xmlns:a16="http://schemas.microsoft.com/office/drawing/2014/main" id="{0BB44AF0-8C8E-4407-8BE6-C5A64ACB7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41061" y="5959475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1">
              <a:extLst>
                <a:ext uri="{FF2B5EF4-FFF2-40B4-BE49-F238E27FC236}">
                  <a16:creationId xmlns:a16="http://schemas.microsoft.com/office/drawing/2014/main" id="{85398933-36C3-494E-B746-673993C87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69636" y="6734906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3">
              <a:extLst>
                <a:ext uri="{FF2B5EF4-FFF2-40B4-BE49-F238E27FC236}">
                  <a16:creationId xmlns:a16="http://schemas.microsoft.com/office/drawing/2014/main" id="{84BFEAB6-0117-44A8-8459-8592C14D9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15171" y="542332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4">
              <a:extLst>
                <a:ext uri="{FF2B5EF4-FFF2-40B4-BE49-F238E27FC236}">
                  <a16:creationId xmlns:a16="http://schemas.microsoft.com/office/drawing/2014/main" id="{A171CE1C-2DD7-4682-BE34-E3D5986A0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112023" y="619009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9">
              <a:extLst>
                <a:ext uri="{FF2B5EF4-FFF2-40B4-BE49-F238E27FC236}">
                  <a16:creationId xmlns:a16="http://schemas.microsoft.com/office/drawing/2014/main" id="{993E51E0-704B-47D0-9E80-52F81035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49177" y="6439520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61">
              <a:extLst>
                <a:ext uri="{FF2B5EF4-FFF2-40B4-BE49-F238E27FC236}">
                  <a16:creationId xmlns:a16="http://schemas.microsoft.com/office/drawing/2014/main" id="{B877D7D4-56A7-4747-AB50-4D2CB582A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54656" y="6656884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78">
              <a:extLst>
                <a:ext uri="{FF2B5EF4-FFF2-40B4-BE49-F238E27FC236}">
                  <a16:creationId xmlns:a16="http://schemas.microsoft.com/office/drawing/2014/main" id="{7AD863AE-05C2-42B0-8B8C-2262A95B8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06387" y="603593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79">
              <a:extLst>
                <a:ext uri="{FF2B5EF4-FFF2-40B4-BE49-F238E27FC236}">
                  <a16:creationId xmlns:a16="http://schemas.microsoft.com/office/drawing/2014/main" id="{96FE0420-A304-40C5-A11A-0D43C374D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17942" y="581060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80">
              <a:extLst>
                <a:ext uri="{FF2B5EF4-FFF2-40B4-BE49-F238E27FC236}">
                  <a16:creationId xmlns:a16="http://schemas.microsoft.com/office/drawing/2014/main" id="{5712C99F-0668-4696-B7F5-5BE3B4078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22395" y="557606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84">
              <a:extLst>
                <a:ext uri="{FF2B5EF4-FFF2-40B4-BE49-F238E27FC236}">
                  <a16:creationId xmlns:a16="http://schemas.microsoft.com/office/drawing/2014/main" id="{45B51241-B4A7-44BA-B3B1-6D0785936E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28994" y="631108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86">
              <a:extLst>
                <a:ext uri="{FF2B5EF4-FFF2-40B4-BE49-F238E27FC236}">
                  <a16:creationId xmlns:a16="http://schemas.microsoft.com/office/drawing/2014/main" id="{D6E3E1E9-9E2B-4B15-979A-D9ADF02FE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42551" y="6561530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06">
              <a:extLst>
                <a:ext uri="{FF2B5EF4-FFF2-40B4-BE49-F238E27FC236}">
                  <a16:creationId xmlns:a16="http://schemas.microsoft.com/office/drawing/2014/main" id="{A37D17A3-9203-43E1-955F-779C2CFD3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21197" y="604969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08">
              <a:extLst>
                <a:ext uri="{FF2B5EF4-FFF2-40B4-BE49-F238E27FC236}">
                  <a16:creationId xmlns:a16="http://schemas.microsoft.com/office/drawing/2014/main" id="{42EEB773-123A-4E50-93FF-FE62CB937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08142" y="554256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10">
              <a:extLst>
                <a:ext uri="{FF2B5EF4-FFF2-40B4-BE49-F238E27FC236}">
                  <a16:creationId xmlns:a16="http://schemas.microsoft.com/office/drawing/2014/main" id="{41D4F2D5-C07C-4F05-A11F-6024B7F13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21887" y="6376576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12">
              <a:extLst>
                <a:ext uri="{FF2B5EF4-FFF2-40B4-BE49-F238E27FC236}">
                  <a16:creationId xmlns:a16="http://schemas.microsoft.com/office/drawing/2014/main" id="{9AD3968C-7A54-4876-A3B1-0A199BD9D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20933" y="584037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4">
              <a:extLst>
                <a:ext uri="{FF2B5EF4-FFF2-40B4-BE49-F238E27FC236}">
                  <a16:creationId xmlns:a16="http://schemas.microsoft.com/office/drawing/2014/main" id="{84A9F12A-9E3E-4B1C-AECE-2204350DC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13918" y="1363185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36">
              <a:extLst>
                <a:ext uri="{FF2B5EF4-FFF2-40B4-BE49-F238E27FC236}">
                  <a16:creationId xmlns:a16="http://schemas.microsoft.com/office/drawing/2014/main" id="{AE1C5FD2-F9CD-4637-814D-A3A526F07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6381" y="682528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1">
              <a:extLst>
                <a:ext uri="{FF2B5EF4-FFF2-40B4-BE49-F238E27FC236}">
                  <a16:creationId xmlns:a16="http://schemas.microsoft.com/office/drawing/2014/main" id="{83C66AA3-5242-4EC3-A629-2C827DED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6381" y="47500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2">
              <a:extLst>
                <a:ext uri="{FF2B5EF4-FFF2-40B4-BE49-F238E27FC236}">
                  <a16:creationId xmlns:a16="http://schemas.microsoft.com/office/drawing/2014/main" id="{132B76A0-CFCB-46B9-A647-A0CDEE2F7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15571" y="1179932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45">
              <a:extLst>
                <a:ext uri="{FF2B5EF4-FFF2-40B4-BE49-F238E27FC236}">
                  <a16:creationId xmlns:a16="http://schemas.microsoft.com/office/drawing/2014/main" id="{423AA744-F810-4397-917F-77D42FE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66574" y="89255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66">
              <a:extLst>
                <a:ext uri="{FF2B5EF4-FFF2-40B4-BE49-F238E27FC236}">
                  <a16:creationId xmlns:a16="http://schemas.microsoft.com/office/drawing/2014/main" id="{5C72F779-C984-4431-94E3-38E6050EA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19251" y="1347539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69">
              <a:extLst>
                <a:ext uri="{FF2B5EF4-FFF2-40B4-BE49-F238E27FC236}">
                  <a16:creationId xmlns:a16="http://schemas.microsoft.com/office/drawing/2014/main" id="{8BF25437-23A6-4F68-A6CC-2021B4DB5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19134" y="1065294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0">
              <a:extLst>
                <a:ext uri="{FF2B5EF4-FFF2-40B4-BE49-F238E27FC236}">
                  <a16:creationId xmlns:a16="http://schemas.microsoft.com/office/drawing/2014/main" id="{B68970AA-D5FD-4ED4-8AE4-C981BD290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68213" y="50945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4">
              <a:extLst>
                <a:ext uri="{FF2B5EF4-FFF2-40B4-BE49-F238E27FC236}">
                  <a16:creationId xmlns:a16="http://schemas.microsoft.com/office/drawing/2014/main" id="{56CDF8D4-4455-458D-A168-36FD9BCF2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45118" y="723179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85">
              <a:extLst>
                <a:ext uri="{FF2B5EF4-FFF2-40B4-BE49-F238E27FC236}">
                  <a16:creationId xmlns:a16="http://schemas.microsoft.com/office/drawing/2014/main" id="{17A0BB86-D681-41CF-9C63-B55FAA270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33158" y="21612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87">
              <a:extLst>
                <a:ext uri="{FF2B5EF4-FFF2-40B4-BE49-F238E27FC236}">
                  <a16:creationId xmlns:a16="http://schemas.microsoft.com/office/drawing/2014/main" id="{51933FCD-E07F-4E47-853E-B791F1BB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36772" y="5263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8">
              <a:extLst>
                <a:ext uri="{FF2B5EF4-FFF2-40B4-BE49-F238E27FC236}">
                  <a16:creationId xmlns:a16="http://schemas.microsoft.com/office/drawing/2014/main" id="{2EB1546B-A39B-432A-8E6A-1F7421881D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01716" y="1121475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94">
              <a:extLst>
                <a:ext uri="{FF2B5EF4-FFF2-40B4-BE49-F238E27FC236}">
                  <a16:creationId xmlns:a16="http://schemas.microsoft.com/office/drawing/2014/main" id="{A5AF0119-0028-4D14-B6CF-0ED0AF862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29564" y="1320833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02">
              <a:extLst>
                <a:ext uri="{FF2B5EF4-FFF2-40B4-BE49-F238E27FC236}">
                  <a16:creationId xmlns:a16="http://schemas.microsoft.com/office/drawing/2014/main" id="{39B7BAEF-46A4-4EE7-A3F1-2B0C3139E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38877" y="111360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03">
              <a:extLst>
                <a:ext uri="{FF2B5EF4-FFF2-40B4-BE49-F238E27FC236}">
                  <a16:creationId xmlns:a16="http://schemas.microsoft.com/office/drawing/2014/main" id="{4AFF19DE-7520-450D-BBC4-514637C67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55163" y="755014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17">
              <a:extLst>
                <a:ext uri="{FF2B5EF4-FFF2-40B4-BE49-F238E27FC236}">
                  <a16:creationId xmlns:a16="http://schemas.microsoft.com/office/drawing/2014/main" id="{55F5F049-082E-4F28-A6F9-B22CED347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37166" y="80844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18">
              <a:extLst>
                <a:ext uri="{FF2B5EF4-FFF2-40B4-BE49-F238E27FC236}">
                  <a16:creationId xmlns:a16="http://schemas.microsoft.com/office/drawing/2014/main" id="{F1FA5EE8-8FDF-4249-8FBE-5EE4A41B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27996" y="7012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19">
              <a:extLst>
                <a:ext uri="{FF2B5EF4-FFF2-40B4-BE49-F238E27FC236}">
                  <a16:creationId xmlns:a16="http://schemas.microsoft.com/office/drawing/2014/main" id="{0516D437-66A6-4F8A-AB89-41D39D359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48876" y="486555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">
              <a:extLst>
                <a:ext uri="{FF2B5EF4-FFF2-40B4-BE49-F238E27FC236}">
                  <a16:creationId xmlns:a16="http://schemas.microsoft.com/office/drawing/2014/main" id="{3F9DD8A5-3889-448A-BB79-A5E1086DC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582585" y="664681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41">
              <a:extLst>
                <a:ext uri="{FF2B5EF4-FFF2-40B4-BE49-F238E27FC236}">
                  <a16:creationId xmlns:a16="http://schemas.microsoft.com/office/drawing/2014/main" id="{A5411003-0583-4E13-BD73-09447FE07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2103" y="542898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41">
              <a:extLst>
                <a:ext uri="{FF2B5EF4-FFF2-40B4-BE49-F238E27FC236}">
                  <a16:creationId xmlns:a16="http://schemas.microsoft.com/office/drawing/2014/main" id="{0857F65C-18A4-4138-888F-60B6250E5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0868" y="647494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1">
              <a:extLst>
                <a:ext uri="{FF2B5EF4-FFF2-40B4-BE49-F238E27FC236}">
                  <a16:creationId xmlns:a16="http://schemas.microsoft.com/office/drawing/2014/main" id="{ABED9D28-F90F-4E28-A5EE-F59041B05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86323" y="3789134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79">
              <a:extLst>
                <a:ext uri="{FF2B5EF4-FFF2-40B4-BE49-F238E27FC236}">
                  <a16:creationId xmlns:a16="http://schemas.microsoft.com/office/drawing/2014/main" id="{A2B5689A-49D3-4436-8E8B-8B6C049D21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01748" y="4818694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79">
              <a:extLst>
                <a:ext uri="{FF2B5EF4-FFF2-40B4-BE49-F238E27FC236}">
                  <a16:creationId xmlns:a16="http://schemas.microsoft.com/office/drawing/2014/main" id="{9AEF7DFC-F323-44D3-93BC-8991F4501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67343" y="287384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79">
              <a:extLst>
                <a:ext uri="{FF2B5EF4-FFF2-40B4-BE49-F238E27FC236}">
                  <a16:creationId xmlns:a16="http://schemas.microsoft.com/office/drawing/2014/main" id="{7D9C0AE3-7512-40BE-9DB0-92E5C9FA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05212" y="136278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79">
              <a:extLst>
                <a:ext uri="{FF2B5EF4-FFF2-40B4-BE49-F238E27FC236}">
                  <a16:creationId xmlns:a16="http://schemas.microsoft.com/office/drawing/2014/main" id="{4EDB005F-47FF-4F3E-A8EC-AA3B45D3B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2577" y="259413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3">
              <a:extLst>
                <a:ext uri="{FF2B5EF4-FFF2-40B4-BE49-F238E27FC236}">
                  <a16:creationId xmlns:a16="http://schemas.microsoft.com/office/drawing/2014/main" id="{66DA380F-77D7-4F06-B633-F9D856658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82239" y="484492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51">
              <a:extLst>
                <a:ext uri="{FF2B5EF4-FFF2-40B4-BE49-F238E27FC236}">
                  <a16:creationId xmlns:a16="http://schemas.microsoft.com/office/drawing/2014/main" id="{066B6C10-E3AE-4C93-8E97-EBE1FF1F2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15164" y="2866487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53">
              <a:extLst>
                <a:ext uri="{FF2B5EF4-FFF2-40B4-BE49-F238E27FC236}">
                  <a16:creationId xmlns:a16="http://schemas.microsoft.com/office/drawing/2014/main" id="{E277C220-5466-4FD0-B77C-7E295E8C3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86842" y="4423779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78">
              <a:extLst>
                <a:ext uri="{FF2B5EF4-FFF2-40B4-BE49-F238E27FC236}">
                  <a16:creationId xmlns:a16="http://schemas.microsoft.com/office/drawing/2014/main" id="{3DEA17E6-646F-4827-A08D-E4725219F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45923" y="268803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79">
              <a:extLst>
                <a:ext uri="{FF2B5EF4-FFF2-40B4-BE49-F238E27FC236}">
                  <a16:creationId xmlns:a16="http://schemas.microsoft.com/office/drawing/2014/main" id="{3B5C6B2B-92D7-442F-8445-E554C082A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64193" y="585392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80">
              <a:extLst>
                <a:ext uri="{FF2B5EF4-FFF2-40B4-BE49-F238E27FC236}">
                  <a16:creationId xmlns:a16="http://schemas.microsoft.com/office/drawing/2014/main" id="{78B1671C-BA12-4A0C-BF73-4C133110AE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78440" y="5118526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84">
              <a:extLst>
                <a:ext uri="{FF2B5EF4-FFF2-40B4-BE49-F238E27FC236}">
                  <a16:creationId xmlns:a16="http://schemas.microsoft.com/office/drawing/2014/main" id="{3E147694-6DC6-4EE8-AC97-7AE26398D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08610" y="522492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86">
              <a:extLst>
                <a:ext uri="{FF2B5EF4-FFF2-40B4-BE49-F238E27FC236}">
                  <a16:creationId xmlns:a16="http://schemas.microsoft.com/office/drawing/2014/main" id="{E0283834-E22A-4F12-8B1D-9D97BDDC8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09191" y="496335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6">
              <a:extLst>
                <a:ext uri="{FF2B5EF4-FFF2-40B4-BE49-F238E27FC236}">
                  <a16:creationId xmlns:a16="http://schemas.microsoft.com/office/drawing/2014/main" id="{27CBE636-5461-44EB-AE97-6E8154E9C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51948" y="216328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8">
              <a:extLst>
                <a:ext uri="{FF2B5EF4-FFF2-40B4-BE49-F238E27FC236}">
                  <a16:creationId xmlns:a16="http://schemas.microsoft.com/office/drawing/2014/main" id="{A06117E5-5F5D-46C1-ACE2-979C1BA46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51489" y="428993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10">
              <a:extLst>
                <a:ext uri="{FF2B5EF4-FFF2-40B4-BE49-F238E27FC236}">
                  <a16:creationId xmlns:a16="http://schemas.microsoft.com/office/drawing/2014/main" id="{9DEA3051-9D19-4DC6-8C98-00C425876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29672" y="191545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12">
              <a:extLst>
                <a:ext uri="{FF2B5EF4-FFF2-40B4-BE49-F238E27FC236}">
                  <a16:creationId xmlns:a16="http://schemas.microsoft.com/office/drawing/2014/main" id="{DF50010C-C69E-4770-B0E3-E4DC2ACE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56864" y="3877242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8">
              <a:extLst>
                <a:ext uri="{FF2B5EF4-FFF2-40B4-BE49-F238E27FC236}">
                  <a16:creationId xmlns:a16="http://schemas.microsoft.com/office/drawing/2014/main" id="{EF4373F0-D39C-43FD-9D4E-20E2371D6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23446" y="161572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8">
              <a:extLst>
                <a:ext uri="{FF2B5EF4-FFF2-40B4-BE49-F238E27FC236}">
                  <a16:creationId xmlns:a16="http://schemas.microsoft.com/office/drawing/2014/main" id="{1DF9A3CD-079A-4625-84F2-DF7EC61A0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83886" y="15971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34">
              <a:extLst>
                <a:ext uri="{FF2B5EF4-FFF2-40B4-BE49-F238E27FC236}">
                  <a16:creationId xmlns:a16="http://schemas.microsoft.com/office/drawing/2014/main" id="{D7908608-A36E-4015-8FFF-EE727465F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4584" y="5202118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36">
              <a:extLst>
                <a:ext uri="{FF2B5EF4-FFF2-40B4-BE49-F238E27FC236}">
                  <a16:creationId xmlns:a16="http://schemas.microsoft.com/office/drawing/2014/main" id="{8E4FC21A-4E37-45B9-8ED9-8E9A200F6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6381" y="238710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41">
              <a:extLst>
                <a:ext uri="{FF2B5EF4-FFF2-40B4-BE49-F238E27FC236}">
                  <a16:creationId xmlns:a16="http://schemas.microsoft.com/office/drawing/2014/main" id="{7EC6CA60-3309-4909-A242-6EDC1620A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6381" y="213148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42">
              <a:extLst>
                <a:ext uri="{FF2B5EF4-FFF2-40B4-BE49-F238E27FC236}">
                  <a16:creationId xmlns:a16="http://schemas.microsoft.com/office/drawing/2014/main" id="{E36F8D28-C5C9-4366-9BDE-D82FC2ED9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16200" y="4946730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45">
              <a:extLst>
                <a:ext uri="{FF2B5EF4-FFF2-40B4-BE49-F238E27FC236}">
                  <a16:creationId xmlns:a16="http://schemas.microsoft.com/office/drawing/2014/main" id="{347BC4EC-879E-4A58-BB8E-9965F42E5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54033" y="2727219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66">
              <a:extLst>
                <a:ext uri="{FF2B5EF4-FFF2-40B4-BE49-F238E27FC236}">
                  <a16:creationId xmlns:a16="http://schemas.microsoft.com/office/drawing/2014/main" id="{2FE79B60-958E-49FB-BAE5-09E087A8B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14286" y="5169064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69">
              <a:extLst>
                <a:ext uri="{FF2B5EF4-FFF2-40B4-BE49-F238E27FC236}">
                  <a16:creationId xmlns:a16="http://schemas.microsoft.com/office/drawing/2014/main" id="{F219BB5D-9580-4264-9E63-C861E665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29703" y="16325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70">
              <a:extLst>
                <a:ext uri="{FF2B5EF4-FFF2-40B4-BE49-F238E27FC236}">
                  <a16:creationId xmlns:a16="http://schemas.microsoft.com/office/drawing/2014/main" id="{CEF6BF91-FC3D-46D7-8208-81727E55D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43734" y="215390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74">
              <a:extLst>
                <a:ext uri="{FF2B5EF4-FFF2-40B4-BE49-F238E27FC236}">
                  <a16:creationId xmlns:a16="http://schemas.microsoft.com/office/drawing/2014/main" id="{87C340A0-6594-44EF-A2FF-368EE436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35519" y="234556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85">
              <a:extLst>
                <a:ext uri="{FF2B5EF4-FFF2-40B4-BE49-F238E27FC236}">
                  <a16:creationId xmlns:a16="http://schemas.microsoft.com/office/drawing/2014/main" id="{C1864E85-CB41-4E68-88E0-97EC875AC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56115" y="193117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87">
              <a:extLst>
                <a:ext uri="{FF2B5EF4-FFF2-40B4-BE49-F238E27FC236}">
                  <a16:creationId xmlns:a16="http://schemas.microsoft.com/office/drawing/2014/main" id="{BE8F5959-39FD-404F-9DCA-045A6FF03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73164" y="1624407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88">
              <a:extLst>
                <a:ext uri="{FF2B5EF4-FFF2-40B4-BE49-F238E27FC236}">
                  <a16:creationId xmlns:a16="http://schemas.microsoft.com/office/drawing/2014/main" id="{AF2FFA2C-AA3B-4407-8D1E-EC9EBA5E1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38108" y="269324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94">
              <a:extLst>
                <a:ext uri="{FF2B5EF4-FFF2-40B4-BE49-F238E27FC236}">
                  <a16:creationId xmlns:a16="http://schemas.microsoft.com/office/drawing/2014/main" id="{9AD27997-4281-4B54-9055-A0F002812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7042" y="5049293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02">
              <a:extLst>
                <a:ext uri="{FF2B5EF4-FFF2-40B4-BE49-F238E27FC236}">
                  <a16:creationId xmlns:a16="http://schemas.microsoft.com/office/drawing/2014/main" id="{3E41767B-D672-4A2B-A6A4-963C085A8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39676" y="5302898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03">
              <a:extLst>
                <a:ext uri="{FF2B5EF4-FFF2-40B4-BE49-F238E27FC236}">
                  <a16:creationId xmlns:a16="http://schemas.microsoft.com/office/drawing/2014/main" id="{AB4F7F6A-E2B2-4495-9B73-CD2BF7F35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91555" y="23267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17">
              <a:extLst>
                <a:ext uri="{FF2B5EF4-FFF2-40B4-BE49-F238E27FC236}">
                  <a16:creationId xmlns:a16="http://schemas.microsoft.com/office/drawing/2014/main" id="{47982EE6-D4AC-49D9-9045-46EB0DDEA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73558" y="238021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18">
              <a:extLst>
                <a:ext uri="{FF2B5EF4-FFF2-40B4-BE49-F238E27FC236}">
                  <a16:creationId xmlns:a16="http://schemas.microsoft.com/office/drawing/2014/main" id="{B37DA8E7-A892-4110-A590-4407256B2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64388" y="164189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19">
              <a:extLst>
                <a:ext uri="{FF2B5EF4-FFF2-40B4-BE49-F238E27FC236}">
                  <a16:creationId xmlns:a16="http://schemas.microsoft.com/office/drawing/2014/main" id="{92F7A78A-541E-4652-82A6-5EFF9AFA5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46792" y="1980827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41">
              <a:extLst>
                <a:ext uri="{FF2B5EF4-FFF2-40B4-BE49-F238E27FC236}">
                  <a16:creationId xmlns:a16="http://schemas.microsoft.com/office/drawing/2014/main" id="{66CD4983-0D67-47D1-B718-95E23F619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74146" y="529628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79">
              <a:extLst>
                <a:ext uri="{FF2B5EF4-FFF2-40B4-BE49-F238E27FC236}">
                  <a16:creationId xmlns:a16="http://schemas.microsoft.com/office/drawing/2014/main" id="{B2994A0B-6B7D-42B0-81A8-EA482E269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89090" y="293856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79">
              <a:extLst>
                <a:ext uri="{FF2B5EF4-FFF2-40B4-BE49-F238E27FC236}">
                  <a16:creationId xmlns:a16="http://schemas.microsoft.com/office/drawing/2014/main" id="{71D6B524-6981-4540-85FC-1C7E3A910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68969" y="183118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79">
              <a:extLst>
                <a:ext uri="{FF2B5EF4-FFF2-40B4-BE49-F238E27FC236}">
                  <a16:creationId xmlns:a16="http://schemas.microsoft.com/office/drawing/2014/main" id="{119CDAF4-086B-4DF4-91C4-0E55E2E04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34612" y="26774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74">
              <a:extLst>
                <a:ext uri="{FF2B5EF4-FFF2-40B4-BE49-F238E27FC236}">
                  <a16:creationId xmlns:a16="http://schemas.microsoft.com/office/drawing/2014/main" id="{4A3083A2-69D2-4C08-9514-FF14E494D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4508" y="938073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53">
              <a:extLst>
                <a:ext uri="{FF2B5EF4-FFF2-40B4-BE49-F238E27FC236}">
                  <a16:creationId xmlns:a16="http://schemas.microsoft.com/office/drawing/2014/main" id="{3153AA8F-BF95-4135-98A9-71FD20DD5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40577" y="565264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85">
              <a:extLst>
                <a:ext uri="{FF2B5EF4-FFF2-40B4-BE49-F238E27FC236}">
                  <a16:creationId xmlns:a16="http://schemas.microsoft.com/office/drawing/2014/main" id="{D279C500-6A73-497D-9B5A-E2F33AD1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46792" y="183975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60" name="Picture 28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BAD438-F9A7-4058-BD3F-034616D03B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1" r="28252" b="1"/>
          <a:stretch/>
        </p:blipFill>
        <p:spPr>
          <a:xfrm>
            <a:off x="8030390" y="1323722"/>
            <a:ext cx="3012724" cy="420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3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5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8A794-9632-4886-8160-B6E69D289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467" y="433721"/>
            <a:ext cx="9343065" cy="99946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League Spartan" panose="00000800000000000000" pitchFamily="50" charset="0"/>
              </a:rPr>
              <a:t>General Methodologies:</a:t>
            </a:r>
          </a:p>
        </p:txBody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CDA16EB2-8F47-4759-A206-DA4D0FF38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6901"/>
            <a:ext cx="12192000" cy="49911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3F61EA6B-BA1C-466B-A0BB-4E02B5DB63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0998491"/>
              </p:ext>
            </p:extLst>
          </p:nvPr>
        </p:nvGraphicFramePr>
        <p:xfrm>
          <a:off x="571500" y="2372659"/>
          <a:ext cx="11049000" cy="3901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632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5BA5-FFEF-4F28-84EE-72139C8B0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95" y="-47830"/>
            <a:ext cx="6949445" cy="1738518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League Spartan"/>
              </a:rPr>
              <a:t>Overall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1C7B2-A4EC-4E30-B604-C83B616A4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95" y="1367361"/>
            <a:ext cx="6230976" cy="489284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Work Sans" pitchFamily="2" charset="0"/>
              </a:rPr>
              <a:t>Authentication: </a:t>
            </a:r>
            <a:r>
              <a:rPr lang="en-US" dirty="0">
                <a:latin typeface="Work Sans" pitchFamily="2" charset="0"/>
              </a:rPr>
              <a:t>Register, using username and password of an existing account via Google account.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Work Sans" pitchFamily="2" charset="0"/>
              </a:rPr>
              <a:t>Search function: </a:t>
            </a:r>
            <a:r>
              <a:rPr lang="en-US" dirty="0">
                <a:latin typeface="Work Sans" pitchFamily="2" charset="0"/>
              </a:rPr>
              <a:t>Look for an article with keywords.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Work Sans" pitchFamily="2" charset="0"/>
              </a:rPr>
              <a:t>Fetch articles from News API using retrofit.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Work Sans" pitchFamily="2" charset="0"/>
              </a:rPr>
              <a:t>Swipe to refresh.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Work Sans" pitchFamily="2" charset="0"/>
              </a:rPr>
              <a:t>Detailed page corresponding to each news headline.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Work Sans" pitchFamily="2" charset="0"/>
              </a:rPr>
              <a:t>Splash screen: </a:t>
            </a:r>
            <a:r>
              <a:rPr lang="en-US" dirty="0">
                <a:latin typeface="Work Sans" pitchFamily="2" charset="0"/>
              </a:rPr>
              <a:t>display page while waiting for the app to boot.</a:t>
            </a:r>
          </a:p>
          <a:p>
            <a:pPr marL="457200" indent="-457200">
              <a:buFont typeface="+mj-lt"/>
              <a:buAutoNum type="arabicPeriod"/>
            </a:pPr>
            <a:endParaRPr lang="en-US" b="1" dirty="0">
              <a:latin typeface="Work Sans" pitchFamily="2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B4865C6-90FA-4457-B6EA-69B9B18AE7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73" r="29327" b="-1"/>
          <a:stretch/>
        </p:blipFill>
        <p:spPr>
          <a:xfrm>
            <a:off x="6922571" y="867881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2761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9">
            <a:extLst>
              <a:ext uri="{FF2B5EF4-FFF2-40B4-BE49-F238E27FC236}">
                <a16:creationId xmlns:a16="http://schemas.microsoft.com/office/drawing/2014/main" id="{72CD369A-5284-45B1-B107-702483A8B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2B3B6-A59D-4554-AAC5-FF1144C9D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530" y="196665"/>
            <a:ext cx="5975133" cy="137282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League Spartan" panose="00000800000000000000"/>
              </a:rPr>
              <a:t>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FA4C7-3F54-4750-AA06-B42758E25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7139" y="1492143"/>
            <a:ext cx="5849587" cy="4415170"/>
          </a:xfrm>
        </p:spPr>
        <p:txBody>
          <a:bodyPr>
            <a:normAutofit lnSpcReduction="10000"/>
          </a:bodyPr>
          <a:lstStyle/>
          <a:p>
            <a:pPr>
              <a:lnSpc>
                <a:spcPct val="140000"/>
              </a:lnSpc>
            </a:pPr>
            <a:r>
              <a:rPr lang="en-US" sz="1600" dirty="0"/>
              <a:t>Adapter.java Content filler, takes 2 </a:t>
            </a:r>
            <a:r>
              <a:rPr lang="en-US" sz="1600" dirty="0" err="1"/>
              <a:t>args</a:t>
            </a:r>
            <a:r>
              <a:rPr lang="en-US" sz="1600" dirty="0"/>
              <a:t>: context (</a:t>
            </a:r>
            <a:r>
              <a:rPr lang="en-US" sz="1600" dirty="0" err="1"/>
              <a:t>MainActivity.this</a:t>
            </a:r>
            <a:r>
              <a:rPr lang="en-US" sz="1600" dirty="0"/>
              <a:t> here), List</a:t>
            </a:r>
          </a:p>
          <a:p>
            <a:pPr>
              <a:lnSpc>
                <a:spcPct val="140000"/>
              </a:lnSpc>
            </a:pPr>
            <a:r>
              <a:rPr lang="en-US" sz="1600" dirty="0"/>
              <a:t>articles object of List, or a list of Articles objects, each contains info relating to an article.</a:t>
            </a:r>
          </a:p>
          <a:p>
            <a:pPr>
              <a:lnSpc>
                <a:spcPct val="140000"/>
              </a:lnSpc>
            </a:pPr>
            <a:r>
              <a:rPr lang="en-US" sz="1600" dirty="0"/>
              <a:t>ApiInterface.java Constructs URL with appended </a:t>
            </a:r>
            <a:r>
              <a:rPr lang="en-US" sz="1600" dirty="0" err="1"/>
              <a:t>paramenters</a:t>
            </a:r>
            <a:r>
              <a:rPr lang="en-US" sz="1600" dirty="0"/>
              <a:t>.</a:t>
            </a:r>
          </a:p>
          <a:p>
            <a:pPr>
              <a:lnSpc>
                <a:spcPct val="140000"/>
              </a:lnSpc>
            </a:pPr>
            <a:r>
              <a:rPr lang="en-US" sz="1600" dirty="0"/>
              <a:t>ApiClient.java Implements retrofit to interact with </a:t>
            </a:r>
            <a:r>
              <a:rPr lang="en-US" sz="1600" dirty="0" err="1"/>
              <a:t>newsapi</a:t>
            </a:r>
            <a:r>
              <a:rPr lang="en-US" sz="1600" dirty="0"/>
              <a:t>, uses URL constructed by ApiInterface.java</a:t>
            </a:r>
          </a:p>
          <a:p>
            <a:pPr>
              <a:lnSpc>
                <a:spcPct val="140000"/>
              </a:lnSpc>
            </a:pPr>
            <a:r>
              <a:rPr lang="en-US" sz="1600" dirty="0"/>
              <a:t>Retrofit </a:t>
            </a:r>
            <a:r>
              <a:rPr lang="en-US" sz="1600" dirty="0" err="1"/>
              <a:t>Retrofit</a:t>
            </a:r>
            <a:r>
              <a:rPr lang="en-US" sz="1600" dirty="0"/>
              <a:t> is a type-safe REST client for Android, Java and Kotlin developed by Square. The library provides a powerful framework for authenticating and interacting with APIs and sending network requests with </a:t>
            </a:r>
            <a:r>
              <a:rPr lang="en-US" sz="1600" dirty="0" err="1"/>
              <a:t>OkHttp</a:t>
            </a:r>
            <a:r>
              <a:rPr lang="en-US" sz="1600" dirty="0"/>
              <a:t>.</a:t>
            </a:r>
          </a:p>
        </p:txBody>
      </p:sp>
      <p:grpSp>
        <p:nvGrpSpPr>
          <p:cNvPr id="122" name="Group 11">
            <a:extLst>
              <a:ext uri="{FF2B5EF4-FFF2-40B4-BE49-F238E27FC236}">
                <a16:creationId xmlns:a16="http://schemas.microsoft.com/office/drawing/2014/main" id="{FD435E13-4F33-4353-A24E-D37F37852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08178" y="0"/>
            <a:ext cx="1224388" cy="6837797"/>
            <a:chOff x="9008178" y="0"/>
            <a:chExt cx="1224388" cy="6837797"/>
          </a:xfrm>
        </p:grpSpPr>
        <p:sp>
          <p:nvSpPr>
            <p:cNvPr id="123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10158" y="468628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55276" y="402823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9037" y="419961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16499" y="435812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9206" y="249280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53994" y="4287329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15556" y="59151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8">
              <a:extLst>
                <a:ext uri="{FF2B5EF4-FFF2-40B4-BE49-F238E27FC236}">
                  <a16:creationId xmlns:a16="http://schemas.microsoft.com/office/drawing/2014/main" id="{D09D148A-E95C-4A5F-AFBD-D05C9083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8383" y="1092238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0">
              <a:extLst>
                <a:ext uri="{FF2B5EF4-FFF2-40B4-BE49-F238E27FC236}">
                  <a16:creationId xmlns:a16="http://schemas.microsoft.com/office/drawing/2014/main" id="{5B90C58B-B2C5-4C93-8397-016D62EE6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3280" y="34368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2">
              <a:extLst>
                <a:ext uri="{FF2B5EF4-FFF2-40B4-BE49-F238E27FC236}">
                  <a16:creationId xmlns:a16="http://schemas.microsoft.com/office/drawing/2014/main" id="{97EE4FEF-54FA-45E2-A177-BA946262D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03982" y="91252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57429" y="455675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97930" y="455392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84509" y="4630313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46204" y="256097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91853" y="4026140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43111" y="273469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9397" y="3991431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48867" y="292960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55630" y="3622851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6201" y="5658689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2">
              <a:extLst>
                <a:ext uri="{FF2B5EF4-FFF2-40B4-BE49-F238E27FC236}">
                  <a16:creationId xmlns:a16="http://schemas.microsoft.com/office/drawing/2014/main" id="{06EB852C-D558-4FA2-B6BD-72478CDCE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8780" y="5608502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3">
              <a:extLst>
                <a:ext uri="{FF2B5EF4-FFF2-40B4-BE49-F238E27FC236}">
                  <a16:creationId xmlns:a16="http://schemas.microsoft.com/office/drawing/2014/main" id="{0B128693-39C5-4999-9EB7-FAF6D33AF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2527" y="600842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7">
              <a:extLst>
                <a:ext uri="{FF2B5EF4-FFF2-40B4-BE49-F238E27FC236}">
                  <a16:creationId xmlns:a16="http://schemas.microsoft.com/office/drawing/2014/main" id="{A7E94734-299A-4A1A-8745-522701D7F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61305" y="602034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8">
              <a:extLst>
                <a:ext uri="{FF2B5EF4-FFF2-40B4-BE49-F238E27FC236}">
                  <a16:creationId xmlns:a16="http://schemas.microsoft.com/office/drawing/2014/main" id="{88D7A4B9-ADFA-49C6-A86B-1801ECE37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7400" y="671012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9">
              <a:extLst>
                <a:ext uri="{FF2B5EF4-FFF2-40B4-BE49-F238E27FC236}">
                  <a16:creationId xmlns:a16="http://schemas.microsoft.com/office/drawing/2014/main" id="{1D2B967C-42F5-4C41-B5A8-333B15CF2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57813" y="624430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8">
              <a:extLst>
                <a:ext uri="{FF2B5EF4-FFF2-40B4-BE49-F238E27FC236}">
                  <a16:creationId xmlns:a16="http://schemas.microsoft.com/office/drawing/2014/main" id="{7E3E1C46-3049-4EC7-A692-A95CEE2A8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8056" y="16494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8">
              <a:extLst>
                <a:ext uri="{FF2B5EF4-FFF2-40B4-BE49-F238E27FC236}">
                  <a16:creationId xmlns:a16="http://schemas.microsoft.com/office/drawing/2014/main" id="{59EC4BA9-BAFD-46B9-B282-A708F32D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47494" y="2534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43">
              <a:extLst>
                <a:ext uri="{FF2B5EF4-FFF2-40B4-BE49-F238E27FC236}">
                  <a16:creationId xmlns:a16="http://schemas.microsoft.com/office/drawing/2014/main" id="{0BB44AF0-8C8E-4407-8BE6-C5A64ACB7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41061" y="5959475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51">
              <a:extLst>
                <a:ext uri="{FF2B5EF4-FFF2-40B4-BE49-F238E27FC236}">
                  <a16:creationId xmlns:a16="http://schemas.microsoft.com/office/drawing/2014/main" id="{85398933-36C3-494E-B746-673993C87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69636" y="6734906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53">
              <a:extLst>
                <a:ext uri="{FF2B5EF4-FFF2-40B4-BE49-F238E27FC236}">
                  <a16:creationId xmlns:a16="http://schemas.microsoft.com/office/drawing/2014/main" id="{84BFEAB6-0117-44A8-8459-8592C14D9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15171" y="542332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54">
              <a:extLst>
                <a:ext uri="{FF2B5EF4-FFF2-40B4-BE49-F238E27FC236}">
                  <a16:creationId xmlns:a16="http://schemas.microsoft.com/office/drawing/2014/main" id="{A171CE1C-2DD7-4682-BE34-E3D5986A0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112023" y="619009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59">
              <a:extLst>
                <a:ext uri="{FF2B5EF4-FFF2-40B4-BE49-F238E27FC236}">
                  <a16:creationId xmlns:a16="http://schemas.microsoft.com/office/drawing/2014/main" id="{993E51E0-704B-47D0-9E80-52F81035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49177" y="6439520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1">
              <a:extLst>
                <a:ext uri="{FF2B5EF4-FFF2-40B4-BE49-F238E27FC236}">
                  <a16:creationId xmlns:a16="http://schemas.microsoft.com/office/drawing/2014/main" id="{B877D7D4-56A7-4747-AB50-4D2CB582A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54656" y="6656884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78">
              <a:extLst>
                <a:ext uri="{FF2B5EF4-FFF2-40B4-BE49-F238E27FC236}">
                  <a16:creationId xmlns:a16="http://schemas.microsoft.com/office/drawing/2014/main" id="{7AD863AE-05C2-42B0-8B8C-2262A95B8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06387" y="603593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79">
              <a:extLst>
                <a:ext uri="{FF2B5EF4-FFF2-40B4-BE49-F238E27FC236}">
                  <a16:creationId xmlns:a16="http://schemas.microsoft.com/office/drawing/2014/main" id="{96FE0420-A304-40C5-A11A-0D43C374D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17942" y="581060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0">
              <a:extLst>
                <a:ext uri="{FF2B5EF4-FFF2-40B4-BE49-F238E27FC236}">
                  <a16:creationId xmlns:a16="http://schemas.microsoft.com/office/drawing/2014/main" id="{5712C99F-0668-4696-B7F5-5BE3B4078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22395" y="557606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84">
              <a:extLst>
                <a:ext uri="{FF2B5EF4-FFF2-40B4-BE49-F238E27FC236}">
                  <a16:creationId xmlns:a16="http://schemas.microsoft.com/office/drawing/2014/main" id="{45B51241-B4A7-44BA-B3B1-6D0785936E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28994" y="631108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86">
              <a:extLst>
                <a:ext uri="{FF2B5EF4-FFF2-40B4-BE49-F238E27FC236}">
                  <a16:creationId xmlns:a16="http://schemas.microsoft.com/office/drawing/2014/main" id="{D6E3E1E9-9E2B-4B15-979A-D9ADF02FE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42551" y="6561530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06">
              <a:extLst>
                <a:ext uri="{FF2B5EF4-FFF2-40B4-BE49-F238E27FC236}">
                  <a16:creationId xmlns:a16="http://schemas.microsoft.com/office/drawing/2014/main" id="{A37D17A3-9203-43E1-955F-779C2CFD3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21197" y="604969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08">
              <a:extLst>
                <a:ext uri="{FF2B5EF4-FFF2-40B4-BE49-F238E27FC236}">
                  <a16:creationId xmlns:a16="http://schemas.microsoft.com/office/drawing/2014/main" id="{42EEB773-123A-4E50-93FF-FE62CB937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08142" y="554256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10">
              <a:extLst>
                <a:ext uri="{FF2B5EF4-FFF2-40B4-BE49-F238E27FC236}">
                  <a16:creationId xmlns:a16="http://schemas.microsoft.com/office/drawing/2014/main" id="{41D4F2D5-C07C-4F05-A11F-6024B7F13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21887" y="6376576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12">
              <a:extLst>
                <a:ext uri="{FF2B5EF4-FFF2-40B4-BE49-F238E27FC236}">
                  <a16:creationId xmlns:a16="http://schemas.microsoft.com/office/drawing/2014/main" id="{9AD3968C-7A54-4876-A3B1-0A199BD9D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20933" y="584037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4">
              <a:extLst>
                <a:ext uri="{FF2B5EF4-FFF2-40B4-BE49-F238E27FC236}">
                  <a16:creationId xmlns:a16="http://schemas.microsoft.com/office/drawing/2014/main" id="{84A9F12A-9E3E-4B1C-AECE-2204350DC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13918" y="1363185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6">
              <a:extLst>
                <a:ext uri="{FF2B5EF4-FFF2-40B4-BE49-F238E27FC236}">
                  <a16:creationId xmlns:a16="http://schemas.microsoft.com/office/drawing/2014/main" id="{AE1C5FD2-F9CD-4637-814D-A3A526F07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6381" y="682528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41">
              <a:extLst>
                <a:ext uri="{FF2B5EF4-FFF2-40B4-BE49-F238E27FC236}">
                  <a16:creationId xmlns:a16="http://schemas.microsoft.com/office/drawing/2014/main" id="{83C66AA3-5242-4EC3-A629-2C827DED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6381" y="47500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42">
              <a:extLst>
                <a:ext uri="{FF2B5EF4-FFF2-40B4-BE49-F238E27FC236}">
                  <a16:creationId xmlns:a16="http://schemas.microsoft.com/office/drawing/2014/main" id="{132B76A0-CFCB-46B9-A647-A0CDEE2F7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15571" y="1179932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45">
              <a:extLst>
                <a:ext uri="{FF2B5EF4-FFF2-40B4-BE49-F238E27FC236}">
                  <a16:creationId xmlns:a16="http://schemas.microsoft.com/office/drawing/2014/main" id="{423AA744-F810-4397-917F-77D42FE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66574" y="89255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6">
              <a:extLst>
                <a:ext uri="{FF2B5EF4-FFF2-40B4-BE49-F238E27FC236}">
                  <a16:creationId xmlns:a16="http://schemas.microsoft.com/office/drawing/2014/main" id="{5C72F779-C984-4431-94E3-38E6050EA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19251" y="1347539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9">
              <a:extLst>
                <a:ext uri="{FF2B5EF4-FFF2-40B4-BE49-F238E27FC236}">
                  <a16:creationId xmlns:a16="http://schemas.microsoft.com/office/drawing/2014/main" id="{8BF25437-23A6-4F68-A6CC-2021B4DB5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19134" y="1065294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70">
              <a:extLst>
                <a:ext uri="{FF2B5EF4-FFF2-40B4-BE49-F238E27FC236}">
                  <a16:creationId xmlns:a16="http://schemas.microsoft.com/office/drawing/2014/main" id="{B68970AA-D5FD-4ED4-8AE4-C981BD290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68213" y="50945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74">
              <a:extLst>
                <a:ext uri="{FF2B5EF4-FFF2-40B4-BE49-F238E27FC236}">
                  <a16:creationId xmlns:a16="http://schemas.microsoft.com/office/drawing/2014/main" id="{56CDF8D4-4455-458D-A168-36FD9BCF2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45118" y="723179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85">
              <a:extLst>
                <a:ext uri="{FF2B5EF4-FFF2-40B4-BE49-F238E27FC236}">
                  <a16:creationId xmlns:a16="http://schemas.microsoft.com/office/drawing/2014/main" id="{17A0BB86-D681-41CF-9C63-B55FAA270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33158" y="21612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87">
              <a:extLst>
                <a:ext uri="{FF2B5EF4-FFF2-40B4-BE49-F238E27FC236}">
                  <a16:creationId xmlns:a16="http://schemas.microsoft.com/office/drawing/2014/main" id="{51933FCD-E07F-4E47-853E-B791F1BB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36772" y="5263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88">
              <a:extLst>
                <a:ext uri="{FF2B5EF4-FFF2-40B4-BE49-F238E27FC236}">
                  <a16:creationId xmlns:a16="http://schemas.microsoft.com/office/drawing/2014/main" id="{2EB1546B-A39B-432A-8E6A-1F7421881D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01716" y="1121475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94">
              <a:extLst>
                <a:ext uri="{FF2B5EF4-FFF2-40B4-BE49-F238E27FC236}">
                  <a16:creationId xmlns:a16="http://schemas.microsoft.com/office/drawing/2014/main" id="{A5AF0119-0028-4D14-B6CF-0ED0AF862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29564" y="1320833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02">
              <a:extLst>
                <a:ext uri="{FF2B5EF4-FFF2-40B4-BE49-F238E27FC236}">
                  <a16:creationId xmlns:a16="http://schemas.microsoft.com/office/drawing/2014/main" id="{39B7BAEF-46A4-4EE7-A3F1-2B0C3139E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38877" y="111360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03">
              <a:extLst>
                <a:ext uri="{FF2B5EF4-FFF2-40B4-BE49-F238E27FC236}">
                  <a16:creationId xmlns:a16="http://schemas.microsoft.com/office/drawing/2014/main" id="{4AFF19DE-7520-450D-BBC4-514637C67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55163" y="755014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17">
              <a:extLst>
                <a:ext uri="{FF2B5EF4-FFF2-40B4-BE49-F238E27FC236}">
                  <a16:creationId xmlns:a16="http://schemas.microsoft.com/office/drawing/2014/main" id="{55F5F049-082E-4F28-A6F9-B22CED347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37166" y="80844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18">
              <a:extLst>
                <a:ext uri="{FF2B5EF4-FFF2-40B4-BE49-F238E27FC236}">
                  <a16:creationId xmlns:a16="http://schemas.microsoft.com/office/drawing/2014/main" id="{F1FA5EE8-8FDF-4249-8FBE-5EE4A41B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27996" y="7012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19">
              <a:extLst>
                <a:ext uri="{FF2B5EF4-FFF2-40B4-BE49-F238E27FC236}">
                  <a16:creationId xmlns:a16="http://schemas.microsoft.com/office/drawing/2014/main" id="{0516D437-66A6-4F8A-AB89-41D39D359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48876" y="486555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8">
              <a:extLst>
                <a:ext uri="{FF2B5EF4-FFF2-40B4-BE49-F238E27FC236}">
                  <a16:creationId xmlns:a16="http://schemas.microsoft.com/office/drawing/2014/main" id="{3F9DD8A5-3889-448A-BB79-A5E1086DC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582585" y="664681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41">
              <a:extLst>
                <a:ext uri="{FF2B5EF4-FFF2-40B4-BE49-F238E27FC236}">
                  <a16:creationId xmlns:a16="http://schemas.microsoft.com/office/drawing/2014/main" id="{A5411003-0583-4E13-BD73-09447FE07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2103" y="542898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41">
              <a:extLst>
                <a:ext uri="{FF2B5EF4-FFF2-40B4-BE49-F238E27FC236}">
                  <a16:creationId xmlns:a16="http://schemas.microsoft.com/office/drawing/2014/main" id="{0857F65C-18A4-4138-888F-60B6250E5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0868" y="647494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41">
              <a:extLst>
                <a:ext uri="{FF2B5EF4-FFF2-40B4-BE49-F238E27FC236}">
                  <a16:creationId xmlns:a16="http://schemas.microsoft.com/office/drawing/2014/main" id="{ABED9D28-F90F-4E28-A5EE-F59041B05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86323" y="3789134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79">
              <a:extLst>
                <a:ext uri="{FF2B5EF4-FFF2-40B4-BE49-F238E27FC236}">
                  <a16:creationId xmlns:a16="http://schemas.microsoft.com/office/drawing/2014/main" id="{A2B5689A-49D3-4436-8E8B-8B6C049D21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01748" y="4818694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79">
              <a:extLst>
                <a:ext uri="{FF2B5EF4-FFF2-40B4-BE49-F238E27FC236}">
                  <a16:creationId xmlns:a16="http://schemas.microsoft.com/office/drawing/2014/main" id="{9AEF7DFC-F323-44D3-93BC-8991F4501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67343" y="287384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79">
              <a:extLst>
                <a:ext uri="{FF2B5EF4-FFF2-40B4-BE49-F238E27FC236}">
                  <a16:creationId xmlns:a16="http://schemas.microsoft.com/office/drawing/2014/main" id="{7D9C0AE3-7512-40BE-9DB0-92E5C9FA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05212" y="136278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79">
              <a:extLst>
                <a:ext uri="{FF2B5EF4-FFF2-40B4-BE49-F238E27FC236}">
                  <a16:creationId xmlns:a16="http://schemas.microsoft.com/office/drawing/2014/main" id="{4EDB005F-47FF-4F3E-A8EC-AA3B45D3B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2577" y="259413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43">
              <a:extLst>
                <a:ext uri="{FF2B5EF4-FFF2-40B4-BE49-F238E27FC236}">
                  <a16:creationId xmlns:a16="http://schemas.microsoft.com/office/drawing/2014/main" id="{66DA380F-77D7-4F06-B633-F9D856658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82239" y="484492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1">
              <a:extLst>
                <a:ext uri="{FF2B5EF4-FFF2-40B4-BE49-F238E27FC236}">
                  <a16:creationId xmlns:a16="http://schemas.microsoft.com/office/drawing/2014/main" id="{066B6C10-E3AE-4C93-8E97-EBE1FF1F2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15164" y="2866487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3">
              <a:extLst>
                <a:ext uri="{FF2B5EF4-FFF2-40B4-BE49-F238E27FC236}">
                  <a16:creationId xmlns:a16="http://schemas.microsoft.com/office/drawing/2014/main" id="{E277C220-5466-4FD0-B77C-7E295E8C3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86842" y="4423779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78">
              <a:extLst>
                <a:ext uri="{FF2B5EF4-FFF2-40B4-BE49-F238E27FC236}">
                  <a16:creationId xmlns:a16="http://schemas.microsoft.com/office/drawing/2014/main" id="{3DEA17E6-646F-4827-A08D-E4725219F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45923" y="268803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79">
              <a:extLst>
                <a:ext uri="{FF2B5EF4-FFF2-40B4-BE49-F238E27FC236}">
                  <a16:creationId xmlns:a16="http://schemas.microsoft.com/office/drawing/2014/main" id="{3B5C6B2B-92D7-442F-8445-E554C082A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64193" y="585392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80">
              <a:extLst>
                <a:ext uri="{FF2B5EF4-FFF2-40B4-BE49-F238E27FC236}">
                  <a16:creationId xmlns:a16="http://schemas.microsoft.com/office/drawing/2014/main" id="{78B1671C-BA12-4A0C-BF73-4C133110AE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78440" y="5118526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84">
              <a:extLst>
                <a:ext uri="{FF2B5EF4-FFF2-40B4-BE49-F238E27FC236}">
                  <a16:creationId xmlns:a16="http://schemas.microsoft.com/office/drawing/2014/main" id="{3E147694-6DC6-4EE8-AC97-7AE26398D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08610" y="522492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86">
              <a:extLst>
                <a:ext uri="{FF2B5EF4-FFF2-40B4-BE49-F238E27FC236}">
                  <a16:creationId xmlns:a16="http://schemas.microsoft.com/office/drawing/2014/main" id="{E0283834-E22A-4F12-8B1D-9D97BDDC8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09191" y="496335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06">
              <a:extLst>
                <a:ext uri="{FF2B5EF4-FFF2-40B4-BE49-F238E27FC236}">
                  <a16:creationId xmlns:a16="http://schemas.microsoft.com/office/drawing/2014/main" id="{27CBE636-5461-44EB-AE97-6E8154E9C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51948" y="216328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08">
              <a:extLst>
                <a:ext uri="{FF2B5EF4-FFF2-40B4-BE49-F238E27FC236}">
                  <a16:creationId xmlns:a16="http://schemas.microsoft.com/office/drawing/2014/main" id="{A06117E5-5F5D-46C1-ACE2-979C1BA46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51489" y="428993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10">
              <a:extLst>
                <a:ext uri="{FF2B5EF4-FFF2-40B4-BE49-F238E27FC236}">
                  <a16:creationId xmlns:a16="http://schemas.microsoft.com/office/drawing/2014/main" id="{9DEA3051-9D19-4DC6-8C98-00C425876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29672" y="191545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12">
              <a:extLst>
                <a:ext uri="{FF2B5EF4-FFF2-40B4-BE49-F238E27FC236}">
                  <a16:creationId xmlns:a16="http://schemas.microsoft.com/office/drawing/2014/main" id="{DF50010C-C69E-4770-B0E3-E4DC2ACE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56864" y="3877242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8">
              <a:extLst>
                <a:ext uri="{FF2B5EF4-FFF2-40B4-BE49-F238E27FC236}">
                  <a16:creationId xmlns:a16="http://schemas.microsoft.com/office/drawing/2014/main" id="{EF4373F0-D39C-43FD-9D4E-20E2371D6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23446" y="161572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8">
              <a:extLst>
                <a:ext uri="{FF2B5EF4-FFF2-40B4-BE49-F238E27FC236}">
                  <a16:creationId xmlns:a16="http://schemas.microsoft.com/office/drawing/2014/main" id="{1DF9A3CD-079A-4625-84F2-DF7EC61A0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83886" y="15971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34">
              <a:extLst>
                <a:ext uri="{FF2B5EF4-FFF2-40B4-BE49-F238E27FC236}">
                  <a16:creationId xmlns:a16="http://schemas.microsoft.com/office/drawing/2014/main" id="{D7908608-A36E-4015-8FFF-EE727465F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4584" y="5202118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36">
              <a:extLst>
                <a:ext uri="{FF2B5EF4-FFF2-40B4-BE49-F238E27FC236}">
                  <a16:creationId xmlns:a16="http://schemas.microsoft.com/office/drawing/2014/main" id="{8E4FC21A-4E37-45B9-8ED9-8E9A200F6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6381" y="238710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1">
              <a:extLst>
                <a:ext uri="{FF2B5EF4-FFF2-40B4-BE49-F238E27FC236}">
                  <a16:creationId xmlns:a16="http://schemas.microsoft.com/office/drawing/2014/main" id="{7EC6CA60-3309-4909-A242-6EDC1620A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6381" y="213148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2">
              <a:extLst>
                <a:ext uri="{FF2B5EF4-FFF2-40B4-BE49-F238E27FC236}">
                  <a16:creationId xmlns:a16="http://schemas.microsoft.com/office/drawing/2014/main" id="{E36F8D28-C5C9-4366-9BDE-D82FC2ED9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16200" y="4946730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5">
              <a:extLst>
                <a:ext uri="{FF2B5EF4-FFF2-40B4-BE49-F238E27FC236}">
                  <a16:creationId xmlns:a16="http://schemas.microsoft.com/office/drawing/2014/main" id="{347BC4EC-879E-4A58-BB8E-9965F42E5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54033" y="2727219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66">
              <a:extLst>
                <a:ext uri="{FF2B5EF4-FFF2-40B4-BE49-F238E27FC236}">
                  <a16:creationId xmlns:a16="http://schemas.microsoft.com/office/drawing/2014/main" id="{2FE79B60-958E-49FB-BAE5-09E087A8B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14286" y="5169064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69">
              <a:extLst>
                <a:ext uri="{FF2B5EF4-FFF2-40B4-BE49-F238E27FC236}">
                  <a16:creationId xmlns:a16="http://schemas.microsoft.com/office/drawing/2014/main" id="{F219BB5D-9580-4264-9E63-C861E665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29703" y="16325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0">
              <a:extLst>
                <a:ext uri="{FF2B5EF4-FFF2-40B4-BE49-F238E27FC236}">
                  <a16:creationId xmlns:a16="http://schemas.microsoft.com/office/drawing/2014/main" id="{CEF6BF91-FC3D-46D7-8208-81727E55D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43734" y="215390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4">
              <a:extLst>
                <a:ext uri="{FF2B5EF4-FFF2-40B4-BE49-F238E27FC236}">
                  <a16:creationId xmlns:a16="http://schemas.microsoft.com/office/drawing/2014/main" id="{87C340A0-6594-44EF-A2FF-368EE436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35519" y="234556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5">
              <a:extLst>
                <a:ext uri="{FF2B5EF4-FFF2-40B4-BE49-F238E27FC236}">
                  <a16:creationId xmlns:a16="http://schemas.microsoft.com/office/drawing/2014/main" id="{C1864E85-CB41-4E68-88E0-97EC875AC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56115" y="193117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7">
              <a:extLst>
                <a:ext uri="{FF2B5EF4-FFF2-40B4-BE49-F238E27FC236}">
                  <a16:creationId xmlns:a16="http://schemas.microsoft.com/office/drawing/2014/main" id="{BE8F5959-39FD-404F-9DCA-045A6FF03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73164" y="1624407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8">
              <a:extLst>
                <a:ext uri="{FF2B5EF4-FFF2-40B4-BE49-F238E27FC236}">
                  <a16:creationId xmlns:a16="http://schemas.microsoft.com/office/drawing/2014/main" id="{AF2FFA2C-AA3B-4407-8D1E-EC9EBA5E1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38108" y="269324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94">
              <a:extLst>
                <a:ext uri="{FF2B5EF4-FFF2-40B4-BE49-F238E27FC236}">
                  <a16:creationId xmlns:a16="http://schemas.microsoft.com/office/drawing/2014/main" id="{9AD27997-4281-4B54-9055-A0F002812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7042" y="5049293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02">
              <a:extLst>
                <a:ext uri="{FF2B5EF4-FFF2-40B4-BE49-F238E27FC236}">
                  <a16:creationId xmlns:a16="http://schemas.microsoft.com/office/drawing/2014/main" id="{3E41767B-D672-4A2B-A6A4-963C085A8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39676" y="5302898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03">
              <a:extLst>
                <a:ext uri="{FF2B5EF4-FFF2-40B4-BE49-F238E27FC236}">
                  <a16:creationId xmlns:a16="http://schemas.microsoft.com/office/drawing/2014/main" id="{AB4F7F6A-E2B2-4495-9B73-CD2BF7F35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91555" y="23267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17">
              <a:extLst>
                <a:ext uri="{FF2B5EF4-FFF2-40B4-BE49-F238E27FC236}">
                  <a16:creationId xmlns:a16="http://schemas.microsoft.com/office/drawing/2014/main" id="{47982EE6-D4AC-49D9-9045-46EB0DDEA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73558" y="238021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18">
              <a:extLst>
                <a:ext uri="{FF2B5EF4-FFF2-40B4-BE49-F238E27FC236}">
                  <a16:creationId xmlns:a16="http://schemas.microsoft.com/office/drawing/2014/main" id="{B37DA8E7-A892-4110-A590-4407256B2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64388" y="164189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19">
              <a:extLst>
                <a:ext uri="{FF2B5EF4-FFF2-40B4-BE49-F238E27FC236}">
                  <a16:creationId xmlns:a16="http://schemas.microsoft.com/office/drawing/2014/main" id="{92F7A78A-541E-4652-82A6-5EFF9AFA5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46792" y="1980827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1">
              <a:extLst>
                <a:ext uri="{FF2B5EF4-FFF2-40B4-BE49-F238E27FC236}">
                  <a16:creationId xmlns:a16="http://schemas.microsoft.com/office/drawing/2014/main" id="{66CD4983-0D67-47D1-B718-95E23F619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74146" y="529628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79">
              <a:extLst>
                <a:ext uri="{FF2B5EF4-FFF2-40B4-BE49-F238E27FC236}">
                  <a16:creationId xmlns:a16="http://schemas.microsoft.com/office/drawing/2014/main" id="{B2994A0B-6B7D-42B0-81A8-EA482E269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89090" y="293856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79">
              <a:extLst>
                <a:ext uri="{FF2B5EF4-FFF2-40B4-BE49-F238E27FC236}">
                  <a16:creationId xmlns:a16="http://schemas.microsoft.com/office/drawing/2014/main" id="{71D6B524-6981-4540-85FC-1C7E3A910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68969" y="183118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79">
              <a:extLst>
                <a:ext uri="{FF2B5EF4-FFF2-40B4-BE49-F238E27FC236}">
                  <a16:creationId xmlns:a16="http://schemas.microsoft.com/office/drawing/2014/main" id="{119CDAF4-086B-4DF4-91C4-0E55E2E04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34612" y="26774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74">
              <a:extLst>
                <a:ext uri="{FF2B5EF4-FFF2-40B4-BE49-F238E27FC236}">
                  <a16:creationId xmlns:a16="http://schemas.microsoft.com/office/drawing/2014/main" id="{4A3083A2-69D2-4C08-9514-FF14E494D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4508" y="938073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53">
              <a:extLst>
                <a:ext uri="{FF2B5EF4-FFF2-40B4-BE49-F238E27FC236}">
                  <a16:creationId xmlns:a16="http://schemas.microsoft.com/office/drawing/2014/main" id="{3153AA8F-BF95-4135-98A9-71FD20DD5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40577" y="565264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85">
              <a:extLst>
                <a:ext uri="{FF2B5EF4-FFF2-40B4-BE49-F238E27FC236}">
                  <a16:creationId xmlns:a16="http://schemas.microsoft.com/office/drawing/2014/main" id="{D279C500-6A73-497D-9B5A-E2F33AD1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46792" y="183975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30" name="Graphic 10" descr="Document">
            <a:extLst>
              <a:ext uri="{FF2B5EF4-FFF2-40B4-BE49-F238E27FC236}">
                <a16:creationId xmlns:a16="http://schemas.microsoft.com/office/drawing/2014/main" id="{DA137305-4AD1-40B9-843E-F8B09664C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9533" y="1350338"/>
            <a:ext cx="4154439" cy="415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77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BC45-F710-4529-BA32-D0E7B4FE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5167185" cy="1680519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League Spartan"/>
              </a:rPr>
              <a:t>Project Overview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04052FF7-36EE-4E52-AB92-6337EAEBE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90910" y="1940660"/>
            <a:ext cx="2076474" cy="371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7DF639-DFC9-4137-AAB9-0F7A62825785}"/>
              </a:ext>
            </a:extLst>
          </p:cNvPr>
          <p:cNvSpPr txBox="1"/>
          <p:nvPr/>
        </p:nvSpPr>
        <p:spPr>
          <a:xfrm>
            <a:off x="838199" y="5775158"/>
            <a:ext cx="271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Work Sans" pitchFamily="2" charset="0"/>
              </a:rPr>
              <a:t>Fig1. Splash Screen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5D2B41-1ABD-4AB9-818A-BB8CB5D983B4}"/>
              </a:ext>
            </a:extLst>
          </p:cNvPr>
          <p:cNvSpPr txBox="1"/>
          <p:nvPr/>
        </p:nvSpPr>
        <p:spPr>
          <a:xfrm>
            <a:off x="4382866" y="5775158"/>
            <a:ext cx="250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Work Sans" pitchFamily="2" charset="0"/>
              </a:rPr>
              <a:t>Fig2. Log-in screen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D91E30-8CB8-4541-83F6-BC06F3101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344" y="1940660"/>
            <a:ext cx="2076474" cy="372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883422-1BB4-43F7-A7A5-FB910733E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779" y="1931872"/>
            <a:ext cx="2047861" cy="37287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37722C-52C0-42BC-9C43-949D7336AE08}"/>
              </a:ext>
            </a:extLst>
          </p:cNvPr>
          <p:cNvSpPr txBox="1"/>
          <p:nvPr/>
        </p:nvSpPr>
        <p:spPr>
          <a:xfrm>
            <a:off x="7719162" y="5775158"/>
            <a:ext cx="263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Work Sans" pitchFamily="2" charset="0"/>
              </a:rPr>
              <a:t>Fig3. Register screen</a:t>
            </a:r>
          </a:p>
        </p:txBody>
      </p:sp>
    </p:spTree>
    <p:extLst>
      <p:ext uri="{BB962C8B-B14F-4D97-AF65-F5344CB8AC3E}">
        <p14:creationId xmlns:p14="http://schemas.microsoft.com/office/powerpoint/2010/main" val="3662697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BC45-F710-4529-BA32-D0E7B4FE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5167185" cy="1680519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League Spartan"/>
              </a:rPr>
              <a:t>Project Overview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04052FF7-36EE-4E52-AB92-6337EAEBE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29146" y="1981869"/>
            <a:ext cx="2076474" cy="367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7DF639-DFC9-4137-AAB9-0F7A62825785}"/>
              </a:ext>
            </a:extLst>
          </p:cNvPr>
          <p:cNvSpPr txBox="1"/>
          <p:nvPr/>
        </p:nvSpPr>
        <p:spPr>
          <a:xfrm>
            <a:off x="1908482" y="5775158"/>
            <a:ext cx="271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Work Sans" pitchFamily="2" charset="0"/>
              </a:rPr>
              <a:t>Fig4. Main Page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5D2B41-1ABD-4AB9-818A-BB8CB5D983B4}"/>
              </a:ext>
            </a:extLst>
          </p:cNvPr>
          <p:cNvSpPr txBox="1"/>
          <p:nvPr/>
        </p:nvSpPr>
        <p:spPr>
          <a:xfrm>
            <a:off x="7669903" y="5775158"/>
            <a:ext cx="250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Work Sans" pitchFamily="2" charset="0"/>
              </a:rPr>
              <a:t>Fig5. Detail Page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D91E30-8CB8-4541-83F6-BC06F3101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86381" y="1957384"/>
            <a:ext cx="2076474" cy="370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16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477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Avenir Next LT Pro</vt:lpstr>
      <vt:lpstr>Avenir Next LT Pro (Body)</vt:lpstr>
      <vt:lpstr>Calibri</vt:lpstr>
      <vt:lpstr>Calibri Light</vt:lpstr>
      <vt:lpstr>League Spartan</vt:lpstr>
      <vt:lpstr>Modern Love</vt:lpstr>
      <vt:lpstr>Work Sans</vt:lpstr>
      <vt:lpstr>Work Sans </vt:lpstr>
      <vt:lpstr>Work Sans Medium</vt:lpstr>
      <vt:lpstr>Office Theme</vt:lpstr>
      <vt:lpstr>BohemianVTI</vt:lpstr>
      <vt:lpstr>ONLINE  NEWS APPLICATION</vt:lpstr>
      <vt:lpstr>Member</vt:lpstr>
      <vt:lpstr>Abstract </vt:lpstr>
      <vt:lpstr>Content</vt:lpstr>
      <vt:lpstr>General Methodologies:</vt:lpstr>
      <vt:lpstr>Overall Functionalities</vt:lpstr>
      <vt:lpstr>Explanations</vt:lpstr>
      <vt:lpstr>Project Overview</vt:lpstr>
      <vt:lpstr>Project Overview</vt:lpstr>
      <vt:lpstr>Future Improvements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 NEWS APPLICATION</dc:title>
  <dc:creator>Thành Đạt Đỗ</dc:creator>
  <cp:lastModifiedBy>Thành Đạt Đỗ</cp:lastModifiedBy>
  <cp:revision>9</cp:revision>
  <dcterms:created xsi:type="dcterms:W3CDTF">2021-10-17T20:20:39Z</dcterms:created>
  <dcterms:modified xsi:type="dcterms:W3CDTF">2021-11-09T18:23:49Z</dcterms:modified>
</cp:coreProperties>
</file>