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67" r:id="rId3"/>
    <p:sldId id="266" r:id="rId4"/>
    <p:sldId id="262" r:id="rId5"/>
    <p:sldId id="257" r:id="rId6"/>
    <p:sldId id="265" r:id="rId7"/>
    <p:sldId id="258" r:id="rId8"/>
    <p:sldId id="264" r:id="rId9"/>
    <p:sldId id="259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9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71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93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51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06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6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3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439A-2CA4-4B81-8560-B4B1382161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602DF1-ADCB-4B31-B7B8-20B83F7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06505" y="2501660"/>
            <a:ext cx="3398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MEETUP</a:t>
            </a:r>
            <a:endParaRPr lang="en-US" sz="60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6505" y="3517323"/>
            <a:ext cx="4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app based on common interest.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2642" y="336430"/>
            <a:ext cx="2786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EXPOSYS DATA LABS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005313" y="6090249"/>
            <a:ext cx="3907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Developed By : Krishna Vijay Patil.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07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20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3200" dirty="0"/>
              <a:t> </a:t>
            </a:r>
            <a:r>
              <a:rPr lang="en-US" sz="32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</a:t>
            </a:r>
            <a:endParaRPr lang="en-US" sz="32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5894" y="2001328"/>
            <a:ext cx="7677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https://developer.android.com/docs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https://firebase.google.com/docs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https://newsapi.org/docs</a:t>
            </a:r>
          </a:p>
        </p:txBody>
      </p:sp>
    </p:spTree>
    <p:extLst>
      <p:ext uri="{BB962C8B-B14F-4D97-AF65-F5344CB8AC3E}">
        <p14:creationId xmlns:p14="http://schemas.microsoft.com/office/powerpoint/2010/main" val="2243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20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Future Enhancement</a:t>
            </a:r>
            <a:endParaRPr lang="en-US" sz="32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894" y="2001328"/>
            <a:ext cx="7677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Encryption.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Location Based Service.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Notification  Alert.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 Features (Audio, Video and Image Sharing, Video Call).</a:t>
            </a:r>
          </a:p>
        </p:txBody>
      </p:sp>
    </p:spTree>
    <p:extLst>
      <p:ext uri="{BB962C8B-B14F-4D97-AF65-F5344CB8AC3E}">
        <p14:creationId xmlns:p14="http://schemas.microsoft.com/office/powerpoint/2010/main" val="23631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2822" y="2501660"/>
            <a:ext cx="4304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6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hank You</a:t>
            </a:r>
            <a:endParaRPr lang="en-US" sz="60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87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20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Contents</a:t>
            </a:r>
            <a:endParaRPr lang="en-US" sz="32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894" y="1533465"/>
            <a:ext cx="767750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 Objective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Software Requirements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Tools and Technology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Context Diagram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Future Enhancement</a:t>
            </a:r>
          </a:p>
        </p:txBody>
      </p:sp>
    </p:spTree>
    <p:extLst>
      <p:ext uri="{BB962C8B-B14F-4D97-AF65-F5344CB8AC3E}">
        <p14:creationId xmlns:p14="http://schemas.microsoft.com/office/powerpoint/2010/main" val="37746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894" y="2001328"/>
            <a:ext cx="7677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develop an interactive android app which provides :</a:t>
            </a:r>
          </a:p>
          <a:p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Latest News Update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Chatting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or Content Sharing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520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 Objective</a:t>
            </a:r>
            <a:endParaRPr lang="en-US" sz="32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5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20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</a:t>
            </a:r>
            <a:endParaRPr lang="en-US" sz="32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894" y="2001328"/>
            <a:ext cx="76775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MEETUP is an android application, which can help people to get so much information about their interest and can bind people who has similar interest.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MEETUP is combination of News App + Social Media App.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MEETUP contains all news regarding user’s interest through out the world.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MEETUP user’s can share their valuable knowledge with each other through social media functionality.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MEETUP is easily adaptable and it’s a user friendly application.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4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20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Features</a:t>
            </a:r>
            <a:endParaRPr lang="en-US" sz="32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894" y="2001328"/>
            <a:ext cx="76775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and Friendly User UI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Secure Login.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 Sharing Method.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Latest News and Current Affairs.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 Different Categories of Interest.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Options to interact with content.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Social Media Integration.</a:t>
            </a:r>
          </a:p>
        </p:txBody>
      </p:sp>
    </p:spTree>
    <p:extLst>
      <p:ext uri="{BB962C8B-B14F-4D97-AF65-F5344CB8AC3E}">
        <p14:creationId xmlns:p14="http://schemas.microsoft.com/office/powerpoint/2010/main" val="18684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20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Software Requirements</a:t>
            </a:r>
            <a:endParaRPr lang="en-US" sz="32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894" y="2001328"/>
            <a:ext cx="767750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Android API level 24 and higher.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Standard Development Kit(SDK).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Permissions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INTERNET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ACCESS_NETWORK_STATE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ACCESS_WIFI_STATE</a:t>
            </a:r>
          </a:p>
        </p:txBody>
      </p:sp>
    </p:spTree>
    <p:extLst>
      <p:ext uri="{BB962C8B-B14F-4D97-AF65-F5344CB8AC3E}">
        <p14:creationId xmlns:p14="http://schemas.microsoft.com/office/powerpoint/2010/main" val="1465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20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Tools and Technology</a:t>
            </a:r>
            <a:endParaRPr lang="en-US" sz="32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894" y="2001328"/>
            <a:ext cx="76775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Tools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Android Studio.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Firebase.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JDK.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Technology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Java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API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News API.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9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20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Context Diagram</a:t>
            </a:r>
            <a:endParaRPr lang="en-US" sz="32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37" y="1745676"/>
            <a:ext cx="6286194" cy="43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20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Conclusion</a:t>
            </a:r>
            <a:endParaRPr lang="en-US" sz="32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5894" y="2001328"/>
            <a:ext cx="7677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MEETUP is a powerful tool which can help you to enhance knowledge about various categories such as Science, Technology, Business,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Health.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 make you to be up to date. MEETUP can increase your visibility, enhance relationship, establish two way communication between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users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Keep in touch with friends and extended family, enhance social life.</a:t>
            </a:r>
          </a:p>
        </p:txBody>
      </p:sp>
    </p:spTree>
    <p:extLst>
      <p:ext uri="{BB962C8B-B14F-4D97-AF65-F5344CB8AC3E}">
        <p14:creationId xmlns:p14="http://schemas.microsoft.com/office/powerpoint/2010/main" val="30979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495</TotalTime>
  <Words>304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Patil</dc:creator>
  <cp:lastModifiedBy>Krishna Patil</cp:lastModifiedBy>
  <cp:revision>19</cp:revision>
  <dcterms:created xsi:type="dcterms:W3CDTF">2022-01-01T12:57:07Z</dcterms:created>
  <dcterms:modified xsi:type="dcterms:W3CDTF">2022-01-02T15:14:10Z</dcterms:modified>
</cp:coreProperties>
</file>