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20" r:id="rId2"/>
  </p:sldMasterIdLst>
  <p:notesMasterIdLst>
    <p:notesMasterId r:id="rId17"/>
  </p:notesMasterIdLst>
  <p:sldIdLst>
    <p:sldId id="257" r:id="rId3"/>
    <p:sldId id="258" r:id="rId4"/>
    <p:sldId id="259" r:id="rId5"/>
    <p:sldId id="260" r:id="rId6"/>
    <p:sldId id="273" r:id="rId7"/>
    <p:sldId id="277" r:id="rId8"/>
    <p:sldId id="272" r:id="rId9"/>
    <p:sldId id="275" r:id="rId10"/>
    <p:sldId id="276" r:id="rId11"/>
    <p:sldId id="274" r:id="rId12"/>
    <p:sldId id="264" r:id="rId13"/>
    <p:sldId id="267" r:id="rId14"/>
    <p:sldId id="268" r:id="rId15"/>
    <p:sldId id="270" r:id="rId16"/>
  </p:sldIdLst>
  <p:sldSz cx="9144000" cy="6858000" type="screen4x3"/>
  <p:notesSz cx="6858000" cy="9144000"/>
  <p:defaultTextStyle>
    <a:defPPr>
      <a:defRPr lang="en-GB"/>
    </a:defPPr>
    <a:lvl1pPr algn="l" defTabSz="457200" rtl="0" fontAlgn="base">
      <a:spcBef>
        <a:spcPts val="800"/>
      </a:spcBef>
      <a:spcAft>
        <a:spcPct val="0"/>
      </a:spcAft>
      <a:buClr>
        <a:srgbClr val="000000"/>
      </a:buClr>
      <a:buSzPct val="100000"/>
      <a:buFont typeface="Times New Roman" pitchFamily="16" charset="0"/>
      <a:defRPr sz="3200" kern="1200">
        <a:solidFill>
          <a:schemeClr val="bg1"/>
        </a:solidFill>
        <a:latin typeface="Garamond" pitchFamily="16" charset="0"/>
        <a:ea typeface="+mn-ea"/>
        <a:cs typeface="+mn-cs"/>
      </a:defRPr>
    </a:lvl1pPr>
    <a:lvl2pPr marL="742950" indent="-285750" algn="l" defTabSz="457200" rtl="0" fontAlgn="base">
      <a:spcBef>
        <a:spcPts val="800"/>
      </a:spcBef>
      <a:spcAft>
        <a:spcPct val="0"/>
      </a:spcAft>
      <a:buClr>
        <a:srgbClr val="000000"/>
      </a:buClr>
      <a:buSzPct val="100000"/>
      <a:buFont typeface="Times New Roman" pitchFamily="16" charset="0"/>
      <a:defRPr sz="3200" kern="1200">
        <a:solidFill>
          <a:schemeClr val="bg1"/>
        </a:solidFill>
        <a:latin typeface="Garamond" pitchFamily="16" charset="0"/>
        <a:ea typeface="+mn-ea"/>
        <a:cs typeface="+mn-cs"/>
      </a:defRPr>
    </a:lvl2pPr>
    <a:lvl3pPr marL="1143000" indent="-228600" algn="l" defTabSz="457200" rtl="0" fontAlgn="base">
      <a:spcBef>
        <a:spcPts val="800"/>
      </a:spcBef>
      <a:spcAft>
        <a:spcPct val="0"/>
      </a:spcAft>
      <a:buClr>
        <a:srgbClr val="000000"/>
      </a:buClr>
      <a:buSzPct val="100000"/>
      <a:buFont typeface="Times New Roman" pitchFamily="16" charset="0"/>
      <a:defRPr sz="3200" kern="1200">
        <a:solidFill>
          <a:schemeClr val="bg1"/>
        </a:solidFill>
        <a:latin typeface="Garamond" pitchFamily="16" charset="0"/>
        <a:ea typeface="+mn-ea"/>
        <a:cs typeface="+mn-cs"/>
      </a:defRPr>
    </a:lvl3pPr>
    <a:lvl4pPr marL="1600200" indent="-228600" algn="l" defTabSz="457200" rtl="0" fontAlgn="base">
      <a:spcBef>
        <a:spcPts val="800"/>
      </a:spcBef>
      <a:spcAft>
        <a:spcPct val="0"/>
      </a:spcAft>
      <a:buClr>
        <a:srgbClr val="000000"/>
      </a:buClr>
      <a:buSzPct val="100000"/>
      <a:buFont typeface="Times New Roman" pitchFamily="16" charset="0"/>
      <a:defRPr sz="3200" kern="1200">
        <a:solidFill>
          <a:schemeClr val="bg1"/>
        </a:solidFill>
        <a:latin typeface="Garamond" pitchFamily="16" charset="0"/>
        <a:ea typeface="+mn-ea"/>
        <a:cs typeface="+mn-cs"/>
      </a:defRPr>
    </a:lvl4pPr>
    <a:lvl5pPr marL="2057400" indent="-228600" algn="l" defTabSz="457200" rtl="0" fontAlgn="base">
      <a:spcBef>
        <a:spcPts val="800"/>
      </a:spcBef>
      <a:spcAft>
        <a:spcPct val="0"/>
      </a:spcAft>
      <a:buClr>
        <a:srgbClr val="000000"/>
      </a:buClr>
      <a:buSzPct val="100000"/>
      <a:buFont typeface="Times New Roman" pitchFamily="16" charset="0"/>
      <a:defRPr sz="3200" kern="1200">
        <a:solidFill>
          <a:schemeClr val="bg1"/>
        </a:solidFill>
        <a:latin typeface="Garamond" pitchFamily="16" charset="0"/>
        <a:ea typeface="+mn-ea"/>
        <a:cs typeface="+mn-cs"/>
      </a:defRPr>
    </a:lvl5pPr>
    <a:lvl6pPr marL="2286000" algn="l" defTabSz="914400" rtl="0" eaLnBrk="1" latinLnBrk="0" hangingPunct="1">
      <a:defRPr sz="3200" kern="1200">
        <a:solidFill>
          <a:schemeClr val="bg1"/>
        </a:solidFill>
        <a:latin typeface="Garamond" pitchFamily="16" charset="0"/>
        <a:ea typeface="+mn-ea"/>
        <a:cs typeface="+mn-cs"/>
      </a:defRPr>
    </a:lvl6pPr>
    <a:lvl7pPr marL="2743200" algn="l" defTabSz="914400" rtl="0" eaLnBrk="1" latinLnBrk="0" hangingPunct="1">
      <a:defRPr sz="3200" kern="1200">
        <a:solidFill>
          <a:schemeClr val="bg1"/>
        </a:solidFill>
        <a:latin typeface="Garamond" pitchFamily="16" charset="0"/>
        <a:ea typeface="+mn-ea"/>
        <a:cs typeface="+mn-cs"/>
      </a:defRPr>
    </a:lvl7pPr>
    <a:lvl8pPr marL="3200400" algn="l" defTabSz="914400" rtl="0" eaLnBrk="1" latinLnBrk="0" hangingPunct="1">
      <a:defRPr sz="3200" kern="1200">
        <a:solidFill>
          <a:schemeClr val="bg1"/>
        </a:solidFill>
        <a:latin typeface="Garamond" pitchFamily="16" charset="0"/>
        <a:ea typeface="+mn-ea"/>
        <a:cs typeface="+mn-cs"/>
      </a:defRPr>
    </a:lvl8pPr>
    <a:lvl9pPr marL="3657600" algn="l" defTabSz="914400" rtl="0" eaLnBrk="1" latinLnBrk="0" hangingPunct="1">
      <a:defRPr sz="3200" kern="1200">
        <a:solidFill>
          <a:schemeClr val="bg1"/>
        </a:solidFill>
        <a:latin typeface="Garamond" pitchFamily="16"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7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541" y="-77"/>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DA1223-F12F-43F8-95E4-183AACF9A6A4}" type="doc">
      <dgm:prSet loTypeId="urn:microsoft.com/office/officeart/2005/8/layout/vList4" loCatId="picture" qsTypeId="urn:microsoft.com/office/officeart/2005/8/quickstyle/simple1" qsCatId="simple" csTypeId="urn:microsoft.com/office/officeart/2005/8/colors/accent1_5" csCatId="accent1" phldr="1"/>
      <dgm:spPr/>
      <dgm:t>
        <a:bodyPr/>
        <a:lstStyle/>
        <a:p>
          <a:endParaRPr lang="en-US"/>
        </a:p>
      </dgm:t>
    </dgm:pt>
    <dgm:pt modelId="{3CBD4EA2-F731-4006-9C6D-F2B16F08F24F}">
      <dgm:prSet phldrT="[Text]"/>
      <dgm:spPr/>
      <dgm:t>
        <a:bodyPr/>
        <a:lstStyle/>
        <a:p>
          <a:r>
            <a:rPr lang="en-US"/>
            <a:t>For Interact with College Website</a:t>
          </a:r>
        </a:p>
      </dgm:t>
    </dgm:pt>
    <dgm:pt modelId="{017B8D05-7127-4498-9A0A-9808810EAA5F}" type="parTrans" cxnId="{A3B89396-276F-4885-9EAC-A9608EF3CEDB}">
      <dgm:prSet/>
      <dgm:spPr/>
      <dgm:t>
        <a:bodyPr/>
        <a:lstStyle/>
        <a:p>
          <a:endParaRPr lang="en-US"/>
        </a:p>
      </dgm:t>
    </dgm:pt>
    <dgm:pt modelId="{6C557737-2A08-4EB0-9F90-E45026F400BA}" type="sibTrans" cxnId="{A3B89396-276F-4885-9EAC-A9608EF3CEDB}">
      <dgm:prSet/>
      <dgm:spPr/>
      <dgm:t>
        <a:bodyPr/>
        <a:lstStyle/>
        <a:p>
          <a:endParaRPr lang="en-US"/>
        </a:p>
      </dgm:t>
    </dgm:pt>
    <dgm:pt modelId="{E0D15FA7-974C-4079-9215-6B95CFB6A76E}">
      <dgm:prSet phldrT="[Text]"/>
      <dgm:spPr/>
      <dgm:t>
        <a:bodyPr/>
        <a:lstStyle/>
        <a:p>
          <a:r>
            <a:rPr lang="en-US"/>
            <a:t>For take attendance ,manage attendance and View the status of Attendance</a:t>
          </a:r>
        </a:p>
      </dgm:t>
    </dgm:pt>
    <dgm:pt modelId="{79665A9F-1CAE-4FFB-97E7-A962B2271AF5}" type="parTrans" cxnId="{B557A370-A925-4298-8658-8531D41788FC}">
      <dgm:prSet/>
      <dgm:spPr/>
      <dgm:t>
        <a:bodyPr/>
        <a:lstStyle/>
        <a:p>
          <a:endParaRPr lang="en-US"/>
        </a:p>
      </dgm:t>
    </dgm:pt>
    <dgm:pt modelId="{699A0458-B878-4FC8-8030-FEBFCFFBB682}" type="sibTrans" cxnId="{B557A370-A925-4298-8658-8531D41788FC}">
      <dgm:prSet/>
      <dgm:spPr/>
      <dgm:t>
        <a:bodyPr/>
        <a:lstStyle/>
        <a:p>
          <a:endParaRPr lang="en-US"/>
        </a:p>
      </dgm:t>
    </dgm:pt>
    <dgm:pt modelId="{BFD9A866-58D1-4077-8833-075EC79B22D8}">
      <dgm:prSet phldrT="[Text]"/>
      <dgm:spPr/>
      <dgm:t>
        <a:bodyPr/>
        <a:lstStyle/>
        <a:p>
          <a:r>
            <a:rPr lang="en-US"/>
            <a:t>Get the Attendance of the College </a:t>
          </a:r>
        </a:p>
        <a:p>
          <a:r>
            <a:rPr lang="en-US"/>
            <a:t>and  Up-todate with Events and other major curriculum and non-curriulum activites</a:t>
          </a:r>
        </a:p>
      </dgm:t>
    </dgm:pt>
    <dgm:pt modelId="{04D4D7FD-42EE-41FA-9C79-7726A290AE52}" type="parTrans" cxnId="{9A9FF8D4-9B39-4404-B63C-70635D09029B}">
      <dgm:prSet/>
      <dgm:spPr/>
      <dgm:t>
        <a:bodyPr/>
        <a:lstStyle/>
        <a:p>
          <a:endParaRPr lang="en-US"/>
        </a:p>
      </dgm:t>
    </dgm:pt>
    <dgm:pt modelId="{57279E0A-B8E1-4880-90B1-D99B562BAE36}" type="sibTrans" cxnId="{9A9FF8D4-9B39-4404-B63C-70635D09029B}">
      <dgm:prSet/>
      <dgm:spPr/>
      <dgm:t>
        <a:bodyPr/>
        <a:lstStyle/>
        <a:p>
          <a:endParaRPr lang="en-US"/>
        </a:p>
      </dgm:t>
    </dgm:pt>
    <dgm:pt modelId="{6E250E63-4723-4155-AEAC-F4767ED31AEA}">
      <dgm:prSet phldrT="[Text]"/>
      <dgm:spPr/>
      <dgm:t>
        <a:bodyPr/>
        <a:lstStyle/>
        <a:p>
          <a:r>
            <a:rPr lang="en-US"/>
            <a:t>Study The material for find the PPTs,PDfs, Documentation file(.doc ), Tabular files (.xls) and previous years question papers  get dfownloaded.</a:t>
          </a:r>
        </a:p>
      </dgm:t>
    </dgm:pt>
    <dgm:pt modelId="{2EBEC875-6B23-480A-8C28-93538EBF6DB3}" type="parTrans" cxnId="{DA908798-5EB5-42E6-A551-73DA12EB0A58}">
      <dgm:prSet/>
      <dgm:spPr/>
      <dgm:t>
        <a:bodyPr/>
        <a:lstStyle/>
        <a:p>
          <a:endParaRPr lang="en-US"/>
        </a:p>
      </dgm:t>
    </dgm:pt>
    <dgm:pt modelId="{F88B3583-D8F1-42B0-A035-41ABEAAA252D}" type="sibTrans" cxnId="{DA908798-5EB5-42E6-A551-73DA12EB0A58}">
      <dgm:prSet/>
      <dgm:spPr/>
      <dgm:t>
        <a:bodyPr/>
        <a:lstStyle/>
        <a:p>
          <a:endParaRPr lang="en-US"/>
        </a:p>
      </dgm:t>
    </dgm:pt>
    <dgm:pt modelId="{26EABB3A-A4B7-4580-9756-BA90A7E5E524}">
      <dgm:prSet phldrT="[Text]"/>
      <dgm:spPr/>
      <dgm:t>
        <a:bodyPr/>
        <a:lstStyle/>
        <a:p>
          <a:r>
            <a:rPr lang="en-US"/>
            <a:t>This ismainly to get or understand your mentality/intreset through the surveys taken by Admin and Teachers.</a:t>
          </a:r>
        </a:p>
      </dgm:t>
    </dgm:pt>
    <dgm:pt modelId="{B4FE2F02-D17A-4294-86A2-3692C728BC13}" type="parTrans" cxnId="{4ABE03C5-9A5B-4A5A-9B6D-9E3172089315}">
      <dgm:prSet/>
      <dgm:spPr/>
      <dgm:t>
        <a:bodyPr/>
        <a:lstStyle/>
        <a:p>
          <a:endParaRPr lang="en-US"/>
        </a:p>
      </dgm:t>
    </dgm:pt>
    <dgm:pt modelId="{CDBCA087-AE43-4953-9BAA-B3AAC7C0404A}" type="sibTrans" cxnId="{4ABE03C5-9A5B-4A5A-9B6D-9E3172089315}">
      <dgm:prSet/>
      <dgm:spPr/>
      <dgm:t>
        <a:bodyPr/>
        <a:lstStyle/>
        <a:p>
          <a:endParaRPr lang="en-US"/>
        </a:p>
      </dgm:t>
    </dgm:pt>
    <dgm:pt modelId="{EBD44D3D-B337-4E4E-B513-0B9EB4003706}">
      <dgm:prSet phldrT="[Text]"/>
      <dgm:spPr/>
      <dgm:t>
        <a:bodyPr/>
        <a:lstStyle/>
        <a:p>
          <a:r>
            <a:rPr lang="en-US"/>
            <a:t>This is the activity that's define how is creator the ap[plication  under guidance of Prof A.M. Andhare  sir</a:t>
          </a:r>
        </a:p>
      </dgm:t>
    </dgm:pt>
    <dgm:pt modelId="{6FF3ADC9-EF07-48EE-9272-86B25C550024}" type="parTrans" cxnId="{A8500156-741A-42A3-8CFA-1F26E64076DE}">
      <dgm:prSet/>
      <dgm:spPr/>
      <dgm:t>
        <a:bodyPr/>
        <a:lstStyle/>
        <a:p>
          <a:endParaRPr lang="en-US"/>
        </a:p>
      </dgm:t>
    </dgm:pt>
    <dgm:pt modelId="{D5C9955C-7FF9-4624-B474-54FA21E6E536}" type="sibTrans" cxnId="{A8500156-741A-42A3-8CFA-1F26E64076DE}">
      <dgm:prSet/>
      <dgm:spPr/>
      <dgm:t>
        <a:bodyPr/>
        <a:lstStyle/>
        <a:p>
          <a:endParaRPr lang="en-US"/>
        </a:p>
      </dgm:t>
    </dgm:pt>
    <dgm:pt modelId="{313454BA-4C85-403E-B5F7-F7063A6A0A31}" type="pres">
      <dgm:prSet presAssocID="{6FDA1223-F12F-43F8-95E4-183AACF9A6A4}" presName="linear" presStyleCnt="0">
        <dgm:presLayoutVars>
          <dgm:dir/>
          <dgm:resizeHandles val="exact"/>
        </dgm:presLayoutVars>
      </dgm:prSet>
      <dgm:spPr/>
      <dgm:t>
        <a:bodyPr/>
        <a:lstStyle/>
        <a:p>
          <a:endParaRPr lang="en-US"/>
        </a:p>
      </dgm:t>
    </dgm:pt>
    <dgm:pt modelId="{6F954CD1-A50C-48B3-BE22-D47358ED4B3C}" type="pres">
      <dgm:prSet presAssocID="{3CBD4EA2-F731-4006-9C6D-F2B16F08F24F}" presName="comp" presStyleCnt="0"/>
      <dgm:spPr/>
      <dgm:t>
        <a:bodyPr/>
        <a:lstStyle/>
        <a:p>
          <a:endParaRPr lang="en-US"/>
        </a:p>
      </dgm:t>
    </dgm:pt>
    <dgm:pt modelId="{15181497-E18D-4F71-8AC4-7841F1BF94FD}" type="pres">
      <dgm:prSet presAssocID="{3CBD4EA2-F731-4006-9C6D-F2B16F08F24F}" presName="box" presStyleLbl="node1" presStyleIdx="0" presStyleCnt="6" custLinFactNeighborX="-533" custLinFactNeighborY="-4994"/>
      <dgm:spPr/>
      <dgm:t>
        <a:bodyPr/>
        <a:lstStyle/>
        <a:p>
          <a:endParaRPr lang="en-US"/>
        </a:p>
      </dgm:t>
    </dgm:pt>
    <dgm:pt modelId="{045AC904-0CC8-46AA-9EF8-F01067725E15}" type="pres">
      <dgm:prSet presAssocID="{3CBD4EA2-F731-4006-9C6D-F2B16F08F24F}"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7000" b="-37000"/>
          </a:stretch>
        </a:blipFill>
      </dgm:spPr>
      <dgm:t>
        <a:bodyPr/>
        <a:lstStyle/>
        <a:p>
          <a:endParaRPr lang="en-US"/>
        </a:p>
      </dgm:t>
    </dgm:pt>
    <dgm:pt modelId="{68827CBC-1A8C-4FA5-935E-44655339AC1D}" type="pres">
      <dgm:prSet presAssocID="{3CBD4EA2-F731-4006-9C6D-F2B16F08F24F}" presName="text" presStyleLbl="node1" presStyleIdx="0" presStyleCnt="6">
        <dgm:presLayoutVars>
          <dgm:bulletEnabled val="1"/>
        </dgm:presLayoutVars>
      </dgm:prSet>
      <dgm:spPr/>
      <dgm:t>
        <a:bodyPr/>
        <a:lstStyle/>
        <a:p>
          <a:endParaRPr lang="en-US"/>
        </a:p>
      </dgm:t>
    </dgm:pt>
    <dgm:pt modelId="{A642EE12-7A82-4045-8C21-BD5B5939D774}" type="pres">
      <dgm:prSet presAssocID="{6C557737-2A08-4EB0-9F90-E45026F400BA}" presName="spacer" presStyleCnt="0"/>
      <dgm:spPr/>
      <dgm:t>
        <a:bodyPr/>
        <a:lstStyle/>
        <a:p>
          <a:endParaRPr lang="en-US"/>
        </a:p>
      </dgm:t>
    </dgm:pt>
    <dgm:pt modelId="{597AB13C-37CA-495E-B1A8-8D8E7ADAB5A2}" type="pres">
      <dgm:prSet presAssocID="{E0D15FA7-974C-4079-9215-6B95CFB6A76E}" presName="comp" presStyleCnt="0"/>
      <dgm:spPr/>
      <dgm:t>
        <a:bodyPr/>
        <a:lstStyle/>
        <a:p>
          <a:endParaRPr lang="en-US"/>
        </a:p>
      </dgm:t>
    </dgm:pt>
    <dgm:pt modelId="{52CDF6EF-7AAC-467C-8544-D3E6FE832C6F}" type="pres">
      <dgm:prSet presAssocID="{E0D15FA7-974C-4079-9215-6B95CFB6A76E}" presName="box" presStyleLbl="node1" presStyleIdx="1" presStyleCnt="6"/>
      <dgm:spPr/>
      <dgm:t>
        <a:bodyPr/>
        <a:lstStyle/>
        <a:p>
          <a:endParaRPr lang="en-US"/>
        </a:p>
      </dgm:t>
    </dgm:pt>
    <dgm:pt modelId="{ABF750F2-9799-4ECC-9774-F1F0F0008FFF}" type="pres">
      <dgm:prSet presAssocID="{E0D15FA7-974C-4079-9215-6B95CFB6A76E}"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dgm:spPr>
      <dgm:t>
        <a:bodyPr/>
        <a:lstStyle/>
        <a:p>
          <a:endParaRPr lang="en-US"/>
        </a:p>
      </dgm:t>
    </dgm:pt>
    <dgm:pt modelId="{78DEFE54-1407-4B52-A793-3F41EE918922}" type="pres">
      <dgm:prSet presAssocID="{E0D15FA7-974C-4079-9215-6B95CFB6A76E}" presName="text" presStyleLbl="node1" presStyleIdx="1" presStyleCnt="6">
        <dgm:presLayoutVars>
          <dgm:bulletEnabled val="1"/>
        </dgm:presLayoutVars>
      </dgm:prSet>
      <dgm:spPr/>
      <dgm:t>
        <a:bodyPr/>
        <a:lstStyle/>
        <a:p>
          <a:endParaRPr lang="en-US"/>
        </a:p>
      </dgm:t>
    </dgm:pt>
    <dgm:pt modelId="{74B407CF-3976-4BAD-A0BC-EDC116EBB760}" type="pres">
      <dgm:prSet presAssocID="{699A0458-B878-4FC8-8030-FEBFCFFBB682}" presName="spacer" presStyleCnt="0"/>
      <dgm:spPr/>
      <dgm:t>
        <a:bodyPr/>
        <a:lstStyle/>
        <a:p>
          <a:endParaRPr lang="en-US"/>
        </a:p>
      </dgm:t>
    </dgm:pt>
    <dgm:pt modelId="{5970E646-F8CB-4CA1-AD50-88FDC0FB7505}" type="pres">
      <dgm:prSet presAssocID="{BFD9A866-58D1-4077-8833-075EC79B22D8}" presName="comp" presStyleCnt="0"/>
      <dgm:spPr/>
      <dgm:t>
        <a:bodyPr/>
        <a:lstStyle/>
        <a:p>
          <a:endParaRPr lang="en-US"/>
        </a:p>
      </dgm:t>
    </dgm:pt>
    <dgm:pt modelId="{FA728504-1A88-4C94-A890-E98E68063EC2}" type="pres">
      <dgm:prSet presAssocID="{BFD9A866-58D1-4077-8833-075EC79B22D8}" presName="box" presStyleLbl="node1" presStyleIdx="2" presStyleCnt="6"/>
      <dgm:spPr/>
      <dgm:t>
        <a:bodyPr/>
        <a:lstStyle/>
        <a:p>
          <a:endParaRPr lang="en-US"/>
        </a:p>
      </dgm:t>
    </dgm:pt>
    <dgm:pt modelId="{B9D55F0C-C543-4E6F-A7BC-CDE9FEF8CAC5}" type="pres">
      <dgm:prSet presAssocID="{BFD9A866-58D1-4077-8833-075EC79B22D8}" presName="img"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60E0F9C4-1640-46B6-804E-F68D3932B05D}" type="pres">
      <dgm:prSet presAssocID="{BFD9A866-58D1-4077-8833-075EC79B22D8}" presName="text" presStyleLbl="node1" presStyleIdx="2" presStyleCnt="6">
        <dgm:presLayoutVars>
          <dgm:bulletEnabled val="1"/>
        </dgm:presLayoutVars>
      </dgm:prSet>
      <dgm:spPr/>
      <dgm:t>
        <a:bodyPr/>
        <a:lstStyle/>
        <a:p>
          <a:endParaRPr lang="en-US"/>
        </a:p>
      </dgm:t>
    </dgm:pt>
    <dgm:pt modelId="{2C27C3D3-0171-4C5C-B2AF-EFB704760330}" type="pres">
      <dgm:prSet presAssocID="{57279E0A-B8E1-4880-90B1-D99B562BAE36}" presName="spacer" presStyleCnt="0"/>
      <dgm:spPr/>
      <dgm:t>
        <a:bodyPr/>
        <a:lstStyle/>
        <a:p>
          <a:endParaRPr lang="en-US"/>
        </a:p>
      </dgm:t>
    </dgm:pt>
    <dgm:pt modelId="{5DC02520-2BB7-4F9C-BB23-809F30A8E0C5}" type="pres">
      <dgm:prSet presAssocID="{6E250E63-4723-4155-AEAC-F4767ED31AEA}" presName="comp" presStyleCnt="0"/>
      <dgm:spPr/>
      <dgm:t>
        <a:bodyPr/>
        <a:lstStyle/>
        <a:p>
          <a:endParaRPr lang="en-US"/>
        </a:p>
      </dgm:t>
    </dgm:pt>
    <dgm:pt modelId="{E2956594-E85A-404B-B202-861FDCFC8FC0}" type="pres">
      <dgm:prSet presAssocID="{6E250E63-4723-4155-AEAC-F4767ED31AEA}" presName="box" presStyleLbl="node1" presStyleIdx="3" presStyleCnt="6"/>
      <dgm:spPr/>
      <dgm:t>
        <a:bodyPr/>
        <a:lstStyle/>
        <a:p>
          <a:endParaRPr lang="en-US"/>
        </a:p>
      </dgm:t>
    </dgm:pt>
    <dgm:pt modelId="{24185490-74FA-4F8A-863A-A494B0D7BBE7}" type="pres">
      <dgm:prSet presAssocID="{6E250E63-4723-4155-AEAC-F4767ED31AEA}"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49000" b="-49000"/>
          </a:stretch>
        </a:blipFill>
      </dgm:spPr>
      <dgm:t>
        <a:bodyPr/>
        <a:lstStyle/>
        <a:p>
          <a:endParaRPr lang="en-US"/>
        </a:p>
      </dgm:t>
    </dgm:pt>
    <dgm:pt modelId="{C4F5A473-8FA3-4D1D-945D-4D092A41802F}" type="pres">
      <dgm:prSet presAssocID="{6E250E63-4723-4155-AEAC-F4767ED31AEA}" presName="text" presStyleLbl="node1" presStyleIdx="3" presStyleCnt="6">
        <dgm:presLayoutVars>
          <dgm:bulletEnabled val="1"/>
        </dgm:presLayoutVars>
      </dgm:prSet>
      <dgm:spPr/>
      <dgm:t>
        <a:bodyPr/>
        <a:lstStyle/>
        <a:p>
          <a:endParaRPr lang="en-US"/>
        </a:p>
      </dgm:t>
    </dgm:pt>
    <dgm:pt modelId="{AF89E80B-9CAA-4B33-A9E9-6767BBA4DB8B}" type="pres">
      <dgm:prSet presAssocID="{F88B3583-D8F1-42B0-A035-41ABEAAA252D}" presName="spacer" presStyleCnt="0"/>
      <dgm:spPr/>
      <dgm:t>
        <a:bodyPr/>
        <a:lstStyle/>
        <a:p>
          <a:endParaRPr lang="en-US"/>
        </a:p>
      </dgm:t>
    </dgm:pt>
    <dgm:pt modelId="{7AD6637E-882F-4487-A00A-33A32C1828E2}" type="pres">
      <dgm:prSet presAssocID="{26EABB3A-A4B7-4580-9756-BA90A7E5E524}" presName="comp" presStyleCnt="0"/>
      <dgm:spPr/>
      <dgm:t>
        <a:bodyPr/>
        <a:lstStyle/>
        <a:p>
          <a:endParaRPr lang="en-US"/>
        </a:p>
      </dgm:t>
    </dgm:pt>
    <dgm:pt modelId="{3185AD95-C7DE-403B-ADCF-86C697BB8427}" type="pres">
      <dgm:prSet presAssocID="{26EABB3A-A4B7-4580-9756-BA90A7E5E524}" presName="box" presStyleLbl="node1" presStyleIdx="4" presStyleCnt="6"/>
      <dgm:spPr/>
      <dgm:t>
        <a:bodyPr/>
        <a:lstStyle/>
        <a:p>
          <a:endParaRPr lang="en-US"/>
        </a:p>
      </dgm:t>
    </dgm:pt>
    <dgm:pt modelId="{5901975B-5CA4-4859-9268-3AB83219CBE2}" type="pres">
      <dgm:prSet presAssocID="{26EABB3A-A4B7-4580-9756-BA90A7E5E524}" presName="img" presStyleLbl="fgImgPlace1" presStyleIdx="4" presStyleCnt="6" custLinFactNeighborY="0"/>
      <dgm:spPr>
        <a:blipFill>
          <a:blip xmlns:r="http://schemas.openxmlformats.org/officeDocument/2006/relationships" r:embed="rId5">
            <a:extLst>
              <a:ext uri="{28A0092B-C50C-407E-A947-70E740481C1C}">
                <a14:useLocalDpi xmlns:a14="http://schemas.microsoft.com/office/drawing/2010/main" val="0"/>
              </a:ext>
            </a:extLst>
          </a:blip>
          <a:srcRect/>
          <a:stretch>
            <a:fillRect t="-86000" b="-86000"/>
          </a:stretch>
        </a:blipFill>
      </dgm:spPr>
      <dgm:t>
        <a:bodyPr/>
        <a:lstStyle/>
        <a:p>
          <a:endParaRPr lang="en-US"/>
        </a:p>
      </dgm:t>
    </dgm:pt>
    <dgm:pt modelId="{8BE81904-9DE7-4766-AB43-87F62D63909E}" type="pres">
      <dgm:prSet presAssocID="{26EABB3A-A4B7-4580-9756-BA90A7E5E524}" presName="text" presStyleLbl="node1" presStyleIdx="4" presStyleCnt="6">
        <dgm:presLayoutVars>
          <dgm:bulletEnabled val="1"/>
        </dgm:presLayoutVars>
      </dgm:prSet>
      <dgm:spPr/>
      <dgm:t>
        <a:bodyPr/>
        <a:lstStyle/>
        <a:p>
          <a:endParaRPr lang="en-US"/>
        </a:p>
      </dgm:t>
    </dgm:pt>
    <dgm:pt modelId="{AACEC024-2441-41A7-86CD-EC721F4180E0}" type="pres">
      <dgm:prSet presAssocID="{CDBCA087-AE43-4953-9BAA-B3AAC7C0404A}" presName="spacer" presStyleCnt="0"/>
      <dgm:spPr/>
      <dgm:t>
        <a:bodyPr/>
        <a:lstStyle/>
        <a:p>
          <a:endParaRPr lang="en-US"/>
        </a:p>
      </dgm:t>
    </dgm:pt>
    <dgm:pt modelId="{592E7361-7DB3-4026-BE12-5D103B1211EA}" type="pres">
      <dgm:prSet presAssocID="{EBD44D3D-B337-4E4E-B513-0B9EB4003706}" presName="comp" presStyleCnt="0"/>
      <dgm:spPr/>
      <dgm:t>
        <a:bodyPr/>
        <a:lstStyle/>
        <a:p>
          <a:endParaRPr lang="en-US"/>
        </a:p>
      </dgm:t>
    </dgm:pt>
    <dgm:pt modelId="{BE0139A5-F451-46BE-AE84-BE866B70385C}" type="pres">
      <dgm:prSet presAssocID="{EBD44D3D-B337-4E4E-B513-0B9EB4003706}" presName="box" presStyleLbl="node1" presStyleIdx="5" presStyleCnt="6"/>
      <dgm:spPr/>
      <dgm:t>
        <a:bodyPr/>
        <a:lstStyle/>
        <a:p>
          <a:endParaRPr lang="en-US"/>
        </a:p>
      </dgm:t>
    </dgm:pt>
    <dgm:pt modelId="{2F4A2508-D276-405D-B909-553F089D30FD}" type="pres">
      <dgm:prSet presAssocID="{EBD44D3D-B337-4E4E-B513-0B9EB4003706}" presName="img" presStyleLbl="fgImgPlace1" presStyleIdx="5" presStyleCnt="6" custLinFactNeighborY="-3870"/>
      <dgm:spPr>
        <a:blipFill>
          <a:blip xmlns:r="http://schemas.openxmlformats.org/officeDocument/2006/relationships" r:embed="rId6">
            <a:extLst>
              <a:ext uri="{28A0092B-C50C-407E-A947-70E740481C1C}">
                <a14:useLocalDpi xmlns:a14="http://schemas.microsoft.com/office/drawing/2010/main" val="0"/>
              </a:ext>
            </a:extLst>
          </a:blip>
          <a:srcRect/>
          <a:stretch>
            <a:fillRect t="-101000" b="-101000"/>
          </a:stretch>
        </a:blipFill>
      </dgm:spPr>
      <dgm:t>
        <a:bodyPr/>
        <a:lstStyle/>
        <a:p>
          <a:endParaRPr lang="en-US"/>
        </a:p>
      </dgm:t>
    </dgm:pt>
    <dgm:pt modelId="{54D567B2-4646-4AF7-AF00-D7A2DFEE7FDB}" type="pres">
      <dgm:prSet presAssocID="{EBD44D3D-B337-4E4E-B513-0B9EB4003706}" presName="text" presStyleLbl="node1" presStyleIdx="5" presStyleCnt="6">
        <dgm:presLayoutVars>
          <dgm:bulletEnabled val="1"/>
        </dgm:presLayoutVars>
      </dgm:prSet>
      <dgm:spPr/>
      <dgm:t>
        <a:bodyPr/>
        <a:lstStyle/>
        <a:p>
          <a:endParaRPr lang="en-US"/>
        </a:p>
      </dgm:t>
    </dgm:pt>
  </dgm:ptLst>
  <dgm:cxnLst>
    <dgm:cxn modelId="{34A8884D-0304-4A8F-BFFA-B43CAAC13B55}" type="presOf" srcId="{EBD44D3D-B337-4E4E-B513-0B9EB4003706}" destId="{54D567B2-4646-4AF7-AF00-D7A2DFEE7FDB}" srcOrd="1" destOrd="0" presId="urn:microsoft.com/office/officeart/2005/8/layout/vList4"/>
    <dgm:cxn modelId="{F482C6EB-AD9A-484F-9EE8-AAB025767E42}" type="presOf" srcId="{E0D15FA7-974C-4079-9215-6B95CFB6A76E}" destId="{52CDF6EF-7AAC-467C-8544-D3E6FE832C6F}" srcOrd="0" destOrd="0" presId="urn:microsoft.com/office/officeart/2005/8/layout/vList4"/>
    <dgm:cxn modelId="{DA908798-5EB5-42E6-A551-73DA12EB0A58}" srcId="{6FDA1223-F12F-43F8-95E4-183AACF9A6A4}" destId="{6E250E63-4723-4155-AEAC-F4767ED31AEA}" srcOrd="3" destOrd="0" parTransId="{2EBEC875-6B23-480A-8C28-93538EBF6DB3}" sibTransId="{F88B3583-D8F1-42B0-A035-41ABEAAA252D}"/>
    <dgm:cxn modelId="{A3B89396-276F-4885-9EAC-A9608EF3CEDB}" srcId="{6FDA1223-F12F-43F8-95E4-183AACF9A6A4}" destId="{3CBD4EA2-F731-4006-9C6D-F2B16F08F24F}" srcOrd="0" destOrd="0" parTransId="{017B8D05-7127-4498-9A0A-9808810EAA5F}" sibTransId="{6C557737-2A08-4EB0-9F90-E45026F400BA}"/>
    <dgm:cxn modelId="{4ABE03C5-9A5B-4A5A-9B6D-9E3172089315}" srcId="{6FDA1223-F12F-43F8-95E4-183AACF9A6A4}" destId="{26EABB3A-A4B7-4580-9756-BA90A7E5E524}" srcOrd="4" destOrd="0" parTransId="{B4FE2F02-D17A-4294-86A2-3692C728BC13}" sibTransId="{CDBCA087-AE43-4953-9BAA-B3AAC7C0404A}"/>
    <dgm:cxn modelId="{48E9C361-43F3-41D3-8060-78C82677FAAA}" type="presOf" srcId="{3CBD4EA2-F731-4006-9C6D-F2B16F08F24F}" destId="{68827CBC-1A8C-4FA5-935E-44655339AC1D}" srcOrd="1" destOrd="0" presId="urn:microsoft.com/office/officeart/2005/8/layout/vList4"/>
    <dgm:cxn modelId="{283A908C-1AB5-43C6-94C8-D14798CC96D9}" type="presOf" srcId="{6FDA1223-F12F-43F8-95E4-183AACF9A6A4}" destId="{313454BA-4C85-403E-B5F7-F7063A6A0A31}" srcOrd="0" destOrd="0" presId="urn:microsoft.com/office/officeart/2005/8/layout/vList4"/>
    <dgm:cxn modelId="{763B0D2B-BB41-4DA7-BAF1-CB9C749F2D5F}" type="presOf" srcId="{6E250E63-4723-4155-AEAC-F4767ED31AEA}" destId="{E2956594-E85A-404B-B202-861FDCFC8FC0}" srcOrd="0" destOrd="0" presId="urn:microsoft.com/office/officeart/2005/8/layout/vList4"/>
    <dgm:cxn modelId="{36044B34-7784-4BA3-BB56-11DE9E3885EB}" type="presOf" srcId="{BFD9A866-58D1-4077-8833-075EC79B22D8}" destId="{60E0F9C4-1640-46B6-804E-F68D3932B05D}" srcOrd="1" destOrd="0" presId="urn:microsoft.com/office/officeart/2005/8/layout/vList4"/>
    <dgm:cxn modelId="{A8500156-741A-42A3-8CFA-1F26E64076DE}" srcId="{6FDA1223-F12F-43F8-95E4-183AACF9A6A4}" destId="{EBD44D3D-B337-4E4E-B513-0B9EB4003706}" srcOrd="5" destOrd="0" parTransId="{6FF3ADC9-EF07-48EE-9272-86B25C550024}" sibTransId="{D5C9955C-7FF9-4624-B474-54FA21E6E536}"/>
    <dgm:cxn modelId="{0CA6921C-F400-4389-9563-2B2B5775478E}" type="presOf" srcId="{26EABB3A-A4B7-4580-9756-BA90A7E5E524}" destId="{3185AD95-C7DE-403B-ADCF-86C697BB8427}" srcOrd="0" destOrd="0" presId="urn:microsoft.com/office/officeart/2005/8/layout/vList4"/>
    <dgm:cxn modelId="{246F55D9-83DE-4ED4-9100-50BD29FE0AF1}" type="presOf" srcId="{BFD9A866-58D1-4077-8833-075EC79B22D8}" destId="{FA728504-1A88-4C94-A890-E98E68063EC2}" srcOrd="0" destOrd="0" presId="urn:microsoft.com/office/officeart/2005/8/layout/vList4"/>
    <dgm:cxn modelId="{9A9FF8D4-9B39-4404-B63C-70635D09029B}" srcId="{6FDA1223-F12F-43F8-95E4-183AACF9A6A4}" destId="{BFD9A866-58D1-4077-8833-075EC79B22D8}" srcOrd="2" destOrd="0" parTransId="{04D4D7FD-42EE-41FA-9C79-7726A290AE52}" sibTransId="{57279E0A-B8E1-4880-90B1-D99B562BAE36}"/>
    <dgm:cxn modelId="{A92E5FE6-84A0-4835-A2CD-B8BE764DE71A}" type="presOf" srcId="{EBD44D3D-B337-4E4E-B513-0B9EB4003706}" destId="{BE0139A5-F451-46BE-AE84-BE866B70385C}" srcOrd="0" destOrd="0" presId="urn:microsoft.com/office/officeart/2005/8/layout/vList4"/>
    <dgm:cxn modelId="{B557A370-A925-4298-8658-8531D41788FC}" srcId="{6FDA1223-F12F-43F8-95E4-183AACF9A6A4}" destId="{E0D15FA7-974C-4079-9215-6B95CFB6A76E}" srcOrd="1" destOrd="0" parTransId="{79665A9F-1CAE-4FFB-97E7-A962B2271AF5}" sibTransId="{699A0458-B878-4FC8-8030-FEBFCFFBB682}"/>
    <dgm:cxn modelId="{B2BEA878-C26E-4967-B566-0B7830DA8F96}" type="presOf" srcId="{E0D15FA7-974C-4079-9215-6B95CFB6A76E}" destId="{78DEFE54-1407-4B52-A793-3F41EE918922}" srcOrd="1" destOrd="0" presId="urn:microsoft.com/office/officeart/2005/8/layout/vList4"/>
    <dgm:cxn modelId="{BA37F320-ADF7-4A0E-BD37-A0FA013EE1F5}" type="presOf" srcId="{3CBD4EA2-F731-4006-9C6D-F2B16F08F24F}" destId="{15181497-E18D-4F71-8AC4-7841F1BF94FD}" srcOrd="0" destOrd="0" presId="urn:microsoft.com/office/officeart/2005/8/layout/vList4"/>
    <dgm:cxn modelId="{9CFE89C8-DC44-4241-A8B0-3DDC06BEDB3F}" type="presOf" srcId="{6E250E63-4723-4155-AEAC-F4767ED31AEA}" destId="{C4F5A473-8FA3-4D1D-945D-4D092A41802F}" srcOrd="1" destOrd="0" presId="urn:microsoft.com/office/officeart/2005/8/layout/vList4"/>
    <dgm:cxn modelId="{86EAC24F-B650-4954-905A-4C04B1C2D8C6}" type="presOf" srcId="{26EABB3A-A4B7-4580-9756-BA90A7E5E524}" destId="{8BE81904-9DE7-4766-AB43-87F62D63909E}" srcOrd="1" destOrd="0" presId="urn:microsoft.com/office/officeart/2005/8/layout/vList4"/>
    <dgm:cxn modelId="{8E5EF312-A418-4789-9ACE-E50733B1DB1A}" type="presParOf" srcId="{313454BA-4C85-403E-B5F7-F7063A6A0A31}" destId="{6F954CD1-A50C-48B3-BE22-D47358ED4B3C}" srcOrd="0" destOrd="0" presId="urn:microsoft.com/office/officeart/2005/8/layout/vList4"/>
    <dgm:cxn modelId="{F7CB02D5-AB4E-42F5-BECC-A8D0B4F2BB96}" type="presParOf" srcId="{6F954CD1-A50C-48B3-BE22-D47358ED4B3C}" destId="{15181497-E18D-4F71-8AC4-7841F1BF94FD}" srcOrd="0" destOrd="0" presId="urn:microsoft.com/office/officeart/2005/8/layout/vList4"/>
    <dgm:cxn modelId="{D39023A4-B6A5-4082-8FB1-43D0D2B4D579}" type="presParOf" srcId="{6F954CD1-A50C-48B3-BE22-D47358ED4B3C}" destId="{045AC904-0CC8-46AA-9EF8-F01067725E15}" srcOrd="1" destOrd="0" presId="urn:microsoft.com/office/officeart/2005/8/layout/vList4"/>
    <dgm:cxn modelId="{1DE9FDC3-2A17-46F5-B6F6-A4BB1F709BF6}" type="presParOf" srcId="{6F954CD1-A50C-48B3-BE22-D47358ED4B3C}" destId="{68827CBC-1A8C-4FA5-935E-44655339AC1D}" srcOrd="2" destOrd="0" presId="urn:microsoft.com/office/officeart/2005/8/layout/vList4"/>
    <dgm:cxn modelId="{8F5BC025-D5EB-4E4F-B01F-1ABAD93F3DAE}" type="presParOf" srcId="{313454BA-4C85-403E-B5F7-F7063A6A0A31}" destId="{A642EE12-7A82-4045-8C21-BD5B5939D774}" srcOrd="1" destOrd="0" presId="urn:microsoft.com/office/officeart/2005/8/layout/vList4"/>
    <dgm:cxn modelId="{408F8564-C28F-482F-AA4F-CA86DE17F0EC}" type="presParOf" srcId="{313454BA-4C85-403E-B5F7-F7063A6A0A31}" destId="{597AB13C-37CA-495E-B1A8-8D8E7ADAB5A2}" srcOrd="2" destOrd="0" presId="urn:microsoft.com/office/officeart/2005/8/layout/vList4"/>
    <dgm:cxn modelId="{D5376B12-F54F-472D-92D8-0D9558B54D3E}" type="presParOf" srcId="{597AB13C-37CA-495E-B1A8-8D8E7ADAB5A2}" destId="{52CDF6EF-7AAC-467C-8544-D3E6FE832C6F}" srcOrd="0" destOrd="0" presId="urn:microsoft.com/office/officeart/2005/8/layout/vList4"/>
    <dgm:cxn modelId="{CBB99CE2-0A3D-4759-8DF1-327161206EEF}" type="presParOf" srcId="{597AB13C-37CA-495E-B1A8-8D8E7ADAB5A2}" destId="{ABF750F2-9799-4ECC-9774-F1F0F0008FFF}" srcOrd="1" destOrd="0" presId="urn:microsoft.com/office/officeart/2005/8/layout/vList4"/>
    <dgm:cxn modelId="{5E341EB1-78B6-4E5D-BD56-5A21B382B7E3}" type="presParOf" srcId="{597AB13C-37CA-495E-B1A8-8D8E7ADAB5A2}" destId="{78DEFE54-1407-4B52-A793-3F41EE918922}" srcOrd="2" destOrd="0" presId="urn:microsoft.com/office/officeart/2005/8/layout/vList4"/>
    <dgm:cxn modelId="{99EB4B5D-70D9-46F5-AF83-1456446255E7}" type="presParOf" srcId="{313454BA-4C85-403E-B5F7-F7063A6A0A31}" destId="{74B407CF-3976-4BAD-A0BC-EDC116EBB760}" srcOrd="3" destOrd="0" presId="urn:microsoft.com/office/officeart/2005/8/layout/vList4"/>
    <dgm:cxn modelId="{F29F85C1-ACE3-48C5-B67A-E12A3EFD1F7A}" type="presParOf" srcId="{313454BA-4C85-403E-B5F7-F7063A6A0A31}" destId="{5970E646-F8CB-4CA1-AD50-88FDC0FB7505}" srcOrd="4" destOrd="0" presId="urn:microsoft.com/office/officeart/2005/8/layout/vList4"/>
    <dgm:cxn modelId="{0B2CEF51-EED9-4EE3-BEF4-59B6F5A17F1A}" type="presParOf" srcId="{5970E646-F8CB-4CA1-AD50-88FDC0FB7505}" destId="{FA728504-1A88-4C94-A890-E98E68063EC2}" srcOrd="0" destOrd="0" presId="urn:microsoft.com/office/officeart/2005/8/layout/vList4"/>
    <dgm:cxn modelId="{CDF56316-5306-48F0-AC70-618E4597D890}" type="presParOf" srcId="{5970E646-F8CB-4CA1-AD50-88FDC0FB7505}" destId="{B9D55F0C-C543-4E6F-A7BC-CDE9FEF8CAC5}" srcOrd="1" destOrd="0" presId="urn:microsoft.com/office/officeart/2005/8/layout/vList4"/>
    <dgm:cxn modelId="{462597B1-74BD-4985-949A-4CB0742AF4D2}" type="presParOf" srcId="{5970E646-F8CB-4CA1-AD50-88FDC0FB7505}" destId="{60E0F9C4-1640-46B6-804E-F68D3932B05D}" srcOrd="2" destOrd="0" presId="urn:microsoft.com/office/officeart/2005/8/layout/vList4"/>
    <dgm:cxn modelId="{F133086E-A98F-4241-B773-2B3D65E5F209}" type="presParOf" srcId="{313454BA-4C85-403E-B5F7-F7063A6A0A31}" destId="{2C27C3D3-0171-4C5C-B2AF-EFB704760330}" srcOrd="5" destOrd="0" presId="urn:microsoft.com/office/officeart/2005/8/layout/vList4"/>
    <dgm:cxn modelId="{FB2B35B3-2B7E-40B5-B2DD-257CAD752406}" type="presParOf" srcId="{313454BA-4C85-403E-B5F7-F7063A6A0A31}" destId="{5DC02520-2BB7-4F9C-BB23-809F30A8E0C5}" srcOrd="6" destOrd="0" presId="urn:microsoft.com/office/officeart/2005/8/layout/vList4"/>
    <dgm:cxn modelId="{9A0FA3E1-1D72-43C1-959B-7F0E584F0351}" type="presParOf" srcId="{5DC02520-2BB7-4F9C-BB23-809F30A8E0C5}" destId="{E2956594-E85A-404B-B202-861FDCFC8FC0}" srcOrd="0" destOrd="0" presId="urn:microsoft.com/office/officeart/2005/8/layout/vList4"/>
    <dgm:cxn modelId="{E8FE706E-73A1-4C87-B97D-0F7D93B87F8E}" type="presParOf" srcId="{5DC02520-2BB7-4F9C-BB23-809F30A8E0C5}" destId="{24185490-74FA-4F8A-863A-A494B0D7BBE7}" srcOrd="1" destOrd="0" presId="urn:microsoft.com/office/officeart/2005/8/layout/vList4"/>
    <dgm:cxn modelId="{9374A6C8-29DA-4E6A-90CA-2BE95B6B9E30}" type="presParOf" srcId="{5DC02520-2BB7-4F9C-BB23-809F30A8E0C5}" destId="{C4F5A473-8FA3-4D1D-945D-4D092A41802F}" srcOrd="2" destOrd="0" presId="urn:microsoft.com/office/officeart/2005/8/layout/vList4"/>
    <dgm:cxn modelId="{3848DBDC-CB6F-446E-A13A-098484A12FAF}" type="presParOf" srcId="{313454BA-4C85-403E-B5F7-F7063A6A0A31}" destId="{AF89E80B-9CAA-4B33-A9E9-6767BBA4DB8B}" srcOrd="7" destOrd="0" presId="urn:microsoft.com/office/officeart/2005/8/layout/vList4"/>
    <dgm:cxn modelId="{1DEAF75E-650E-4125-9249-1D6271F68E99}" type="presParOf" srcId="{313454BA-4C85-403E-B5F7-F7063A6A0A31}" destId="{7AD6637E-882F-4487-A00A-33A32C1828E2}" srcOrd="8" destOrd="0" presId="urn:microsoft.com/office/officeart/2005/8/layout/vList4"/>
    <dgm:cxn modelId="{FBEC5B02-B46D-4924-A1D6-3046BA3346BE}" type="presParOf" srcId="{7AD6637E-882F-4487-A00A-33A32C1828E2}" destId="{3185AD95-C7DE-403B-ADCF-86C697BB8427}" srcOrd="0" destOrd="0" presId="urn:microsoft.com/office/officeart/2005/8/layout/vList4"/>
    <dgm:cxn modelId="{7889B7CA-C4E1-49F7-89A7-C94057123DB2}" type="presParOf" srcId="{7AD6637E-882F-4487-A00A-33A32C1828E2}" destId="{5901975B-5CA4-4859-9268-3AB83219CBE2}" srcOrd="1" destOrd="0" presId="urn:microsoft.com/office/officeart/2005/8/layout/vList4"/>
    <dgm:cxn modelId="{7ED10555-5B84-4D7A-B81C-8D93CF7EFA25}" type="presParOf" srcId="{7AD6637E-882F-4487-A00A-33A32C1828E2}" destId="{8BE81904-9DE7-4766-AB43-87F62D63909E}" srcOrd="2" destOrd="0" presId="urn:microsoft.com/office/officeart/2005/8/layout/vList4"/>
    <dgm:cxn modelId="{792ABA7C-2CB0-4983-9912-9A725CCEDCE8}" type="presParOf" srcId="{313454BA-4C85-403E-B5F7-F7063A6A0A31}" destId="{AACEC024-2441-41A7-86CD-EC721F4180E0}" srcOrd="9" destOrd="0" presId="urn:microsoft.com/office/officeart/2005/8/layout/vList4"/>
    <dgm:cxn modelId="{2761C77E-CB1E-42FE-89FF-F06DB70ABBF2}" type="presParOf" srcId="{313454BA-4C85-403E-B5F7-F7063A6A0A31}" destId="{592E7361-7DB3-4026-BE12-5D103B1211EA}" srcOrd="10" destOrd="0" presId="urn:microsoft.com/office/officeart/2005/8/layout/vList4"/>
    <dgm:cxn modelId="{13E27559-03D5-42D1-82F1-999A27D5EC9F}" type="presParOf" srcId="{592E7361-7DB3-4026-BE12-5D103B1211EA}" destId="{BE0139A5-F451-46BE-AE84-BE866B70385C}" srcOrd="0" destOrd="0" presId="urn:microsoft.com/office/officeart/2005/8/layout/vList4"/>
    <dgm:cxn modelId="{F1A5256D-4B92-43FC-B9C9-2B8BE2CB2D86}" type="presParOf" srcId="{592E7361-7DB3-4026-BE12-5D103B1211EA}" destId="{2F4A2508-D276-405D-B909-553F089D30FD}" srcOrd="1" destOrd="0" presId="urn:microsoft.com/office/officeart/2005/8/layout/vList4"/>
    <dgm:cxn modelId="{B0CC4774-1C15-4E89-A3A0-4E4982E7D62E}" type="presParOf" srcId="{592E7361-7DB3-4026-BE12-5D103B1211EA}" destId="{54D567B2-4646-4AF7-AF00-D7A2DFEE7FD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81497-E18D-4F71-8AC4-7841F1BF94FD}">
      <dsp:nvSpPr>
        <dsp:cNvPr id="0" name=""/>
        <dsp:cNvSpPr/>
      </dsp:nvSpPr>
      <dsp:spPr>
        <a:xfrm>
          <a:off x="0" y="0"/>
          <a:ext cx="6678296" cy="738373"/>
        </a:xfrm>
        <a:prstGeom prst="roundRect">
          <a:avLst>
            <a:gd name="adj" fmla="val 10000"/>
          </a:avLst>
        </a:prstGeom>
        <a:solidFill>
          <a:schemeClr val="accent1">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For Interact with College Website</a:t>
          </a:r>
        </a:p>
      </dsp:txBody>
      <dsp:txXfrm>
        <a:off x="1409496" y="0"/>
        <a:ext cx="5268799" cy="738373"/>
      </dsp:txXfrm>
    </dsp:sp>
    <dsp:sp modelId="{045AC904-0CC8-46AA-9EF8-F01067725E15}">
      <dsp:nvSpPr>
        <dsp:cNvPr id="0" name=""/>
        <dsp:cNvSpPr/>
      </dsp:nvSpPr>
      <dsp:spPr>
        <a:xfrm>
          <a:off x="73837" y="73837"/>
          <a:ext cx="1335659" cy="59069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7000" b="-3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DF6EF-7AAC-467C-8544-D3E6FE832C6F}">
      <dsp:nvSpPr>
        <dsp:cNvPr id="0" name=""/>
        <dsp:cNvSpPr/>
      </dsp:nvSpPr>
      <dsp:spPr>
        <a:xfrm>
          <a:off x="0" y="812210"/>
          <a:ext cx="6678296" cy="738373"/>
        </a:xfrm>
        <a:prstGeom prst="roundRect">
          <a:avLst>
            <a:gd name="adj" fmla="val 10000"/>
          </a:avLst>
        </a:prstGeom>
        <a:solidFill>
          <a:schemeClr val="accent1">
            <a:alpha val="90000"/>
            <a:hueOff val="0"/>
            <a:satOff val="0"/>
            <a:lumOff val="0"/>
            <a:alphaOff val="-8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For take attendance ,manage attendance and View the status of Attendance</a:t>
          </a:r>
        </a:p>
      </dsp:txBody>
      <dsp:txXfrm>
        <a:off x="1409496" y="812210"/>
        <a:ext cx="5268799" cy="738373"/>
      </dsp:txXfrm>
    </dsp:sp>
    <dsp:sp modelId="{ABF750F2-9799-4ECC-9774-F1F0F0008FFF}">
      <dsp:nvSpPr>
        <dsp:cNvPr id="0" name=""/>
        <dsp:cNvSpPr/>
      </dsp:nvSpPr>
      <dsp:spPr>
        <a:xfrm>
          <a:off x="73837" y="886048"/>
          <a:ext cx="1335659" cy="59069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28504-1A88-4C94-A890-E98E68063EC2}">
      <dsp:nvSpPr>
        <dsp:cNvPr id="0" name=""/>
        <dsp:cNvSpPr/>
      </dsp:nvSpPr>
      <dsp:spPr>
        <a:xfrm>
          <a:off x="0" y="1624421"/>
          <a:ext cx="6678296" cy="738373"/>
        </a:xfrm>
        <a:prstGeom prst="roundRect">
          <a:avLst>
            <a:gd name="adj" fmla="val 10000"/>
          </a:avLst>
        </a:prstGeom>
        <a:solidFill>
          <a:schemeClr val="accent1">
            <a:alpha val="90000"/>
            <a:hueOff val="0"/>
            <a:satOff val="0"/>
            <a:lumOff val="0"/>
            <a:alphaOff val="-16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Get the Attendance of the College </a:t>
          </a:r>
        </a:p>
        <a:p>
          <a:pPr lvl="0" algn="l" defTabSz="622300">
            <a:lnSpc>
              <a:spcPct val="90000"/>
            </a:lnSpc>
            <a:spcBef>
              <a:spcPct val="0"/>
            </a:spcBef>
            <a:spcAft>
              <a:spcPct val="35000"/>
            </a:spcAft>
          </a:pPr>
          <a:r>
            <a:rPr lang="en-US" sz="1400" kern="1200"/>
            <a:t>and  Up-todate with Events and other major curriculum and non-curriulum activites</a:t>
          </a:r>
        </a:p>
      </dsp:txBody>
      <dsp:txXfrm>
        <a:off x="1409496" y="1624421"/>
        <a:ext cx="5268799" cy="738373"/>
      </dsp:txXfrm>
    </dsp:sp>
    <dsp:sp modelId="{B9D55F0C-C543-4E6F-A7BC-CDE9FEF8CAC5}">
      <dsp:nvSpPr>
        <dsp:cNvPr id="0" name=""/>
        <dsp:cNvSpPr/>
      </dsp:nvSpPr>
      <dsp:spPr>
        <a:xfrm>
          <a:off x="73837" y="1698259"/>
          <a:ext cx="1335659" cy="59069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5000" b="-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956594-E85A-404B-B202-861FDCFC8FC0}">
      <dsp:nvSpPr>
        <dsp:cNvPr id="0" name=""/>
        <dsp:cNvSpPr/>
      </dsp:nvSpPr>
      <dsp:spPr>
        <a:xfrm>
          <a:off x="0" y="2436632"/>
          <a:ext cx="6678296" cy="738373"/>
        </a:xfrm>
        <a:prstGeom prst="roundRect">
          <a:avLst>
            <a:gd name="adj" fmla="val 10000"/>
          </a:avLst>
        </a:prstGeom>
        <a:solidFill>
          <a:schemeClr val="accent1">
            <a:alpha val="90000"/>
            <a:hueOff val="0"/>
            <a:satOff val="0"/>
            <a:lumOff val="0"/>
            <a:alphaOff val="-24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Study The material for find the PPTs,PDfs, Documentation file(.doc ), Tabular files (.xls) and previous years question papers  get dfownloaded.</a:t>
          </a:r>
        </a:p>
      </dsp:txBody>
      <dsp:txXfrm>
        <a:off x="1409496" y="2436632"/>
        <a:ext cx="5268799" cy="738373"/>
      </dsp:txXfrm>
    </dsp:sp>
    <dsp:sp modelId="{24185490-74FA-4F8A-863A-A494B0D7BBE7}">
      <dsp:nvSpPr>
        <dsp:cNvPr id="0" name=""/>
        <dsp:cNvSpPr/>
      </dsp:nvSpPr>
      <dsp:spPr>
        <a:xfrm>
          <a:off x="73837" y="2510470"/>
          <a:ext cx="1335659" cy="590698"/>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9000" b="-4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85AD95-C7DE-403B-ADCF-86C697BB8427}">
      <dsp:nvSpPr>
        <dsp:cNvPr id="0" name=""/>
        <dsp:cNvSpPr/>
      </dsp:nvSpPr>
      <dsp:spPr>
        <a:xfrm>
          <a:off x="0" y="3248843"/>
          <a:ext cx="6678296" cy="738373"/>
        </a:xfrm>
        <a:prstGeom prst="roundRect">
          <a:avLst>
            <a:gd name="adj" fmla="val 10000"/>
          </a:avLst>
        </a:prstGeom>
        <a:solidFill>
          <a:schemeClr val="accent1">
            <a:alpha val="90000"/>
            <a:hueOff val="0"/>
            <a:satOff val="0"/>
            <a:lumOff val="0"/>
            <a:alphaOff val="-32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This ismainly to get or understand your mentality/intreset through the surveys taken by Admin and Teachers.</a:t>
          </a:r>
        </a:p>
      </dsp:txBody>
      <dsp:txXfrm>
        <a:off x="1409496" y="3248843"/>
        <a:ext cx="5268799" cy="738373"/>
      </dsp:txXfrm>
    </dsp:sp>
    <dsp:sp modelId="{5901975B-5CA4-4859-9268-3AB83219CBE2}">
      <dsp:nvSpPr>
        <dsp:cNvPr id="0" name=""/>
        <dsp:cNvSpPr/>
      </dsp:nvSpPr>
      <dsp:spPr>
        <a:xfrm>
          <a:off x="73837" y="3322680"/>
          <a:ext cx="1335659" cy="59069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6000" b="-8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0139A5-F451-46BE-AE84-BE866B70385C}">
      <dsp:nvSpPr>
        <dsp:cNvPr id="0" name=""/>
        <dsp:cNvSpPr/>
      </dsp:nvSpPr>
      <dsp:spPr>
        <a:xfrm>
          <a:off x="0" y="4061054"/>
          <a:ext cx="6678296" cy="738373"/>
        </a:xfrm>
        <a:prstGeom prst="roundRect">
          <a:avLst>
            <a:gd name="adj" fmla="val 10000"/>
          </a:avLst>
        </a:prstGeom>
        <a:solidFill>
          <a:schemeClr val="accent1">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This is the activity that's define how is creator the ap[plication  under guidance of Prof A.M. Andhare  sir</a:t>
          </a:r>
        </a:p>
      </dsp:txBody>
      <dsp:txXfrm>
        <a:off x="1409496" y="4061054"/>
        <a:ext cx="5268799" cy="738373"/>
      </dsp:txXfrm>
    </dsp:sp>
    <dsp:sp modelId="{2F4A2508-D276-405D-B909-553F089D30FD}">
      <dsp:nvSpPr>
        <dsp:cNvPr id="0" name=""/>
        <dsp:cNvSpPr/>
      </dsp:nvSpPr>
      <dsp:spPr>
        <a:xfrm>
          <a:off x="73837" y="4112031"/>
          <a:ext cx="1335659" cy="590698"/>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01000" b="-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826"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1048827" name="Text Box 2"/>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endParaRPr lang="en-US"/>
          </a:p>
        </p:txBody>
      </p:sp>
      <p:sp>
        <p:nvSpPr>
          <p:cNvPr id="1048828"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spcBef>
                <a:spcPts val="300"/>
              </a:spcBef>
              <a:buSzPct val="45000"/>
              <a:buFont typeface="Wingdings" charset="2"/>
              <a:buChar char=""/>
              <a:tabLst>
                <a:tab pos="723900" algn="l"/>
                <a:tab pos="1447800" algn="l"/>
                <a:tab pos="2171700" algn="l"/>
                <a:tab pos="2895600" algn="l"/>
              </a:tabLst>
              <a:defRPr sz="1200">
                <a:solidFill>
                  <a:srgbClr val="000000"/>
                </a:solidFill>
                <a:effectLst>
                  <a:outerShdw blurRad="38100" dist="38100" dir="2700000" algn="tl">
                    <a:srgbClr val="C0C0C0"/>
                  </a:outerShdw>
                </a:effectLst>
                <a:latin typeface="Times New Roman" pitchFamily="16" charset="0"/>
              </a:defRPr>
            </a:lvl1pPr>
          </a:lstStyle>
          <a:p>
            <a:endParaRPr lang="en-US"/>
          </a:p>
        </p:txBody>
      </p:sp>
      <p:sp>
        <p:nvSpPr>
          <p:cNvPr id="1048829" name="Rectangle 4"/>
          <p:cNvSpPr>
            <a:spLocks noGrp="1" noRot="1" noChangeAspect="1" noChangeArrowheads="1"/>
          </p:cNvSpPr>
          <p:nvPr>
            <p:ph type="sldImg"/>
          </p:nvPr>
        </p:nvSpPr>
        <p:spPr bwMode="auto">
          <a:xfrm>
            <a:off x="1143000" y="685800"/>
            <a:ext cx="4570413" cy="3427413"/>
          </a:xfrm>
          <a:prstGeom prst="rect">
            <a:avLst/>
          </a:prstGeom>
          <a:noFill/>
          <a:ln w="12600">
            <a:solidFill>
              <a:srgbClr val="000000"/>
            </a:solidFill>
            <a:miter lim="800000"/>
            <a:headEnd/>
            <a:tailEnd/>
          </a:ln>
        </p:spPr>
      </p:sp>
      <p:sp>
        <p:nvSpPr>
          <p:cNvPr id="1048830"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048831" name="Text Box 6"/>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endParaRPr lang="en-US"/>
          </a:p>
        </p:txBody>
      </p:sp>
      <p:sp>
        <p:nvSpPr>
          <p:cNvPr id="1048832"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spcBef>
                <a:spcPts val="300"/>
              </a:spcBef>
              <a:buSzPct val="45000"/>
              <a:buFont typeface="Wingdings" charset="2"/>
              <a:buChar char=""/>
              <a:tabLst>
                <a:tab pos="723900" algn="l"/>
                <a:tab pos="1447800" algn="l"/>
                <a:tab pos="2171700" algn="l"/>
                <a:tab pos="2895600" algn="l"/>
              </a:tabLst>
              <a:defRPr sz="1200">
                <a:solidFill>
                  <a:srgbClr val="000000"/>
                </a:solidFill>
                <a:effectLst>
                  <a:outerShdw blurRad="38100" dist="38100" dir="2700000" algn="tl">
                    <a:srgbClr val="C0C0C0"/>
                  </a:outerShdw>
                </a:effectLst>
                <a:latin typeface="Times New Roman" pitchFamily="16" charset="0"/>
              </a:defRPr>
            </a:lvl1pPr>
          </a:lstStyle>
          <a:p>
            <a:fld id="{796F8B80-2ECF-4283-A472-4F9A41389127}" type="slidenum">
              <a:rPr lang="en-US"/>
              <a:pPr/>
              <a:t>‹#›</a:t>
            </a:fld>
            <a:endParaRPr lang="en-US"/>
          </a:p>
        </p:txBody>
      </p:sp>
    </p:spTree>
    <p:extLst>
      <p:ext uri="{BB962C8B-B14F-4D97-AF65-F5344CB8AC3E}">
        <p14:creationId xmlns:p14="http://schemas.microsoft.com/office/powerpoint/2010/main" val="52287669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7"/>
          <p:cNvSpPr>
            <a:spLocks noGrp="1" noChangeArrowheads="1"/>
          </p:cNvSpPr>
          <p:nvPr>
            <p:ph type="sldNum" sz="quarter"/>
          </p:nvPr>
        </p:nvSpPr>
        <p:spPr>
          <a:ln>
            <a:miter lim="800000"/>
          </a:ln>
        </p:spPr>
        <p:txBody>
          <a:bodyPr/>
          <a:lstStyle/>
          <a:p>
            <a:pPr>
              <a:spcBef>
                <a:spcPct val="0"/>
              </a:spcBef>
            </a:pPr>
            <a:fld id="{3C4B38DF-1AF0-4638-AD5E-B50A97A6A00D}" type="slidenum">
              <a:rPr lang="en-US"/>
              <a:pPr>
                <a:spcBef>
                  <a:spcPct val="0"/>
                </a:spcBef>
              </a:pPr>
              <a:t>1</a:t>
            </a:fld>
            <a:endParaRPr lang="en-US"/>
          </a:p>
        </p:txBody>
      </p:sp>
      <p:sp>
        <p:nvSpPr>
          <p:cNvPr id="104861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B051D378-CFB6-4F7B-929B-6AA812E0F768}" type="slidenum">
              <a:rPr lang="en-US" sz="1200">
                <a:latin typeface="Times New Roman" pitchFamily="16" charset="0"/>
                <a:ea typeface="DejaVu Sans" charset="0"/>
                <a:cs typeface="DejaVu Sans" charset="0"/>
              </a:rPr>
              <a:pPr algn="r" eaLnBrk="0" hangingPunct="0"/>
              <a:t>1</a:t>
            </a:fld>
            <a:endParaRPr lang="en-US" sz="1200">
              <a:latin typeface="Times New Roman" pitchFamily="16" charset="0"/>
              <a:ea typeface="DejaVu Sans" charset="0"/>
              <a:cs typeface="DejaVu Sans" charset="0"/>
            </a:endParaRPr>
          </a:p>
        </p:txBody>
      </p:sp>
      <p:sp>
        <p:nvSpPr>
          <p:cNvPr id="1048617" name="Rectangle 2"/>
          <p:cNvSpPr>
            <a:spLocks noGrp="1" noRot="1" noChangeAspect="1" noChangeArrowheads="1" noTextEdit="1"/>
          </p:cNvSpPr>
          <p:nvPr>
            <p:ph type="sldImg"/>
          </p:nvPr>
        </p:nvSpPr>
        <p:spPr/>
      </p:sp>
      <p:sp>
        <p:nvSpPr>
          <p:cNvPr id="1048618" name="Rectangle 3"/>
          <p:cNvSpPr>
            <a:spLocks noGrp="1" noChangeArrowheads="1"/>
          </p:cNvSpPr>
          <p:nvPr>
            <p:ph type="body" idx="1"/>
          </p:nvPr>
        </p:nvSpPr>
        <p:spPr>
          <a:noFill/>
        </p:spPr>
        <p:txBody>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1" name="Rectangle 7"/>
          <p:cNvSpPr>
            <a:spLocks noGrp="1" noChangeArrowheads="1"/>
          </p:cNvSpPr>
          <p:nvPr>
            <p:ph type="sldNum" sz="quarter"/>
          </p:nvPr>
        </p:nvSpPr>
        <p:spPr/>
        <p:txBody>
          <a:bodyPr/>
          <a:lstStyle/>
          <a:p>
            <a:fld id="{9EFB3AEE-74AA-4736-9348-7F7F4BB9FF79}" type="slidenum">
              <a:rPr lang="en-US"/>
              <a:pPr/>
              <a:t>2</a:t>
            </a:fld>
            <a:endParaRPr lang="en-US"/>
          </a:p>
        </p:txBody>
      </p:sp>
      <p:sp>
        <p:nvSpPr>
          <p:cNvPr id="1048622"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623"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6" name="Rectangle 7"/>
          <p:cNvSpPr>
            <a:spLocks noGrp="1" noChangeArrowheads="1"/>
          </p:cNvSpPr>
          <p:nvPr>
            <p:ph type="sldNum" sz="quarter"/>
          </p:nvPr>
        </p:nvSpPr>
        <p:spPr/>
        <p:txBody>
          <a:bodyPr/>
          <a:lstStyle/>
          <a:p>
            <a:fld id="{A38A3AAF-41DF-462F-BE0B-AB5564DEAC52}" type="slidenum">
              <a:rPr lang="en-US"/>
              <a:pPr/>
              <a:t>3</a:t>
            </a:fld>
            <a:endParaRPr lang="en-US"/>
          </a:p>
        </p:txBody>
      </p:sp>
      <p:sp>
        <p:nvSpPr>
          <p:cNvPr id="1048627"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628"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1" name="Rectangle 7"/>
          <p:cNvSpPr>
            <a:spLocks noGrp="1" noChangeArrowheads="1"/>
          </p:cNvSpPr>
          <p:nvPr>
            <p:ph type="sldNum" sz="quarter"/>
          </p:nvPr>
        </p:nvSpPr>
        <p:spPr/>
        <p:txBody>
          <a:bodyPr/>
          <a:lstStyle/>
          <a:p>
            <a:fld id="{18DEE402-E7DB-422D-B43A-3144C8129E6E}" type="slidenum">
              <a:rPr lang="en-US"/>
              <a:pPr/>
              <a:t>4</a:t>
            </a:fld>
            <a:endParaRPr lang="en-US"/>
          </a:p>
        </p:txBody>
      </p:sp>
      <p:sp>
        <p:nvSpPr>
          <p:cNvPr id="1048632"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633"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7" name="Rectangle 7"/>
          <p:cNvSpPr>
            <a:spLocks noGrp="1" noChangeArrowheads="1"/>
          </p:cNvSpPr>
          <p:nvPr>
            <p:ph type="sldNum" sz="quarter"/>
          </p:nvPr>
        </p:nvSpPr>
        <p:spPr/>
        <p:txBody>
          <a:bodyPr/>
          <a:lstStyle/>
          <a:p>
            <a:fld id="{6F681AF0-452F-47C8-A159-D3FCEBBE3007}" type="slidenum">
              <a:rPr lang="en-US"/>
              <a:pPr/>
              <a:t>11</a:t>
            </a:fld>
            <a:endParaRPr lang="en-US"/>
          </a:p>
        </p:txBody>
      </p:sp>
      <p:sp>
        <p:nvSpPr>
          <p:cNvPr id="1048658"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659"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2" name="Rectangle 7"/>
          <p:cNvSpPr>
            <a:spLocks noGrp="1" noChangeArrowheads="1"/>
          </p:cNvSpPr>
          <p:nvPr>
            <p:ph type="sldNum" sz="quarter"/>
          </p:nvPr>
        </p:nvSpPr>
        <p:spPr/>
        <p:txBody>
          <a:bodyPr/>
          <a:lstStyle/>
          <a:p>
            <a:fld id="{B759A9E1-BF7F-49A2-A578-0EAEC1E524CB}" type="slidenum">
              <a:rPr lang="en-US"/>
              <a:pPr/>
              <a:t>12</a:t>
            </a:fld>
            <a:endParaRPr lang="en-US"/>
          </a:p>
        </p:txBody>
      </p:sp>
      <p:sp>
        <p:nvSpPr>
          <p:cNvPr id="1048603"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604"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7" name="Rectangle 7"/>
          <p:cNvSpPr>
            <a:spLocks noGrp="1" noChangeArrowheads="1"/>
          </p:cNvSpPr>
          <p:nvPr>
            <p:ph type="sldNum" sz="quarter"/>
          </p:nvPr>
        </p:nvSpPr>
        <p:spPr/>
        <p:txBody>
          <a:bodyPr/>
          <a:lstStyle/>
          <a:p>
            <a:fld id="{1DE2C031-A8CA-40FD-BDE1-9F21439F26F6}" type="slidenum">
              <a:rPr lang="en-US"/>
              <a:pPr/>
              <a:t>13</a:t>
            </a:fld>
            <a:endParaRPr lang="en-US"/>
          </a:p>
        </p:txBody>
      </p:sp>
      <p:sp>
        <p:nvSpPr>
          <p:cNvPr id="1048598"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599"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6" name="Rectangle 7"/>
          <p:cNvSpPr>
            <a:spLocks noGrp="1" noChangeArrowheads="1"/>
          </p:cNvSpPr>
          <p:nvPr>
            <p:ph type="sldNum" sz="quarter"/>
          </p:nvPr>
        </p:nvSpPr>
        <p:spPr/>
        <p:txBody>
          <a:bodyPr/>
          <a:lstStyle/>
          <a:p>
            <a:fld id="{B3642B33-2865-4B1D-954A-D4E52C261340}" type="slidenum">
              <a:rPr lang="en-US"/>
              <a:pPr/>
              <a:t>14</a:t>
            </a:fld>
            <a:endParaRPr lang="en-US"/>
          </a:p>
        </p:txBody>
      </p:sp>
      <p:sp>
        <p:nvSpPr>
          <p:cNvPr id="1048587" name="Rectangle 1"/>
          <p:cNvSpPr>
            <a:spLocks noGrp="1" noRot="1" noChangeAspect="1" noChangeArrowheads="1" noTextEdit="1"/>
          </p:cNvSpPr>
          <p:nvPr>
            <p:ph type="sldImg"/>
          </p:nvPr>
        </p:nvSpPr>
        <p:spPr>
          <a:xfrm>
            <a:off x="1143000" y="685800"/>
            <a:ext cx="4572000" cy="3429000"/>
          </a:xfrm>
          <a:solidFill>
            <a:srgbClr val="FFFFFF"/>
          </a:solidFill>
        </p:spPr>
      </p:sp>
      <p:sp>
        <p:nvSpPr>
          <p:cNvPr id="1048588" name="Rectangle 2"/>
          <p:cNvSpPr>
            <a:spLocks noGrp="1" noChangeArrowheads="1"/>
          </p:cNvSpPr>
          <p:nvPr>
            <p:ph type="body" idx="1"/>
          </p:nvPr>
        </p:nvSpPr>
        <p:spPr>
          <a:xfrm>
            <a:off x="685800" y="4343400"/>
            <a:ext cx="5486400" cy="4208463"/>
          </a:xfrm>
          <a:noFill/>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9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92"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93" name="Rectangle 5"/>
          <p:cNvSpPr>
            <a:spLocks noGrp="1" noChangeArrowheads="1"/>
          </p:cNvSpPr>
          <p:nvPr>
            <p:ph type="sldNum" idx="10"/>
          </p:nvPr>
        </p:nvSpPr>
        <p:spPr/>
        <p:txBody>
          <a:bodyPr/>
          <a:lstStyle/>
          <a:p>
            <a:fld id="{BD7174FF-ABAF-46D1-96B8-5300C9A2C24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a:t>Click to edit Master title style</a:t>
            </a:r>
          </a:p>
        </p:txBody>
      </p:sp>
      <p:sp>
        <p:nvSpPr>
          <p:cNvPr id="104870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5"/>
          <p:cNvSpPr>
            <a:spLocks noGrp="1" noChangeArrowheads="1"/>
          </p:cNvSpPr>
          <p:nvPr>
            <p:ph type="sldNum" idx="10"/>
          </p:nvPr>
        </p:nvSpPr>
        <p:spPr/>
        <p:txBody>
          <a:bodyPr/>
          <a:lstStyle/>
          <a:p>
            <a:fld id="{74C61006-2BF5-4EFC-AA1F-CAF09A04497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7"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1048688"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Rectangle 5"/>
          <p:cNvSpPr>
            <a:spLocks noGrp="1" noChangeArrowheads="1"/>
          </p:cNvSpPr>
          <p:nvPr>
            <p:ph type="sldNum" idx="10"/>
          </p:nvPr>
        </p:nvSpPr>
        <p:spPr/>
        <p:txBody>
          <a:bodyPr/>
          <a:lstStyle/>
          <a:p>
            <a:fld id="{C612ADE4-44F7-4EBE-B8A3-E4E15239D3A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28CF0-4392-4EFD-9C52-665F68530DC6}" type="datetimeFigureOut">
              <a:rPr lang="en-US" smtClean="0"/>
              <a:pPr/>
              <a:t>3/30/2019</a:t>
            </a:fld>
            <a:endParaRPr lang="en-US" sz="2000" dirty="0">
              <a:solidFill>
                <a:srgbClr val="FFFFFF"/>
              </a:solidFill>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3C871-8CD7-4251-8D58-91E96DAFAFD7}" type="slidenum">
              <a:rPr lang="en-US" smtClean="0"/>
              <a:pPr/>
              <a:t>‹#›</a:t>
            </a:fld>
            <a:endParaRPr lang="en-US"/>
          </a:p>
        </p:txBody>
      </p:sp>
    </p:spTree>
    <p:extLst>
      <p:ext uri="{BB962C8B-B14F-4D97-AF65-F5344CB8AC3E}">
        <p14:creationId xmlns:p14="http://schemas.microsoft.com/office/powerpoint/2010/main" val="394668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81239-04A8-43C1-9685-1C63ED3393D5}"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83DF2-6D8D-43DC-BD17-3489DADF91A0}" type="slidenum">
              <a:rPr lang="en-US" smtClean="0"/>
              <a:pPr/>
              <a:t>‹#›</a:t>
            </a:fld>
            <a:endParaRPr lang="en-US"/>
          </a:p>
        </p:txBody>
      </p:sp>
    </p:spTree>
    <p:extLst>
      <p:ext uri="{BB962C8B-B14F-4D97-AF65-F5344CB8AC3E}">
        <p14:creationId xmlns:p14="http://schemas.microsoft.com/office/powerpoint/2010/main" val="1002726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AE9E5-0A06-46C0-A3BD-98228B5A1D5C}"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ACF-6F2B-496A-880C-150D01DB7785}" type="slidenum">
              <a:rPr lang="en-US" smtClean="0"/>
              <a:pPr/>
              <a:t>‹#›</a:t>
            </a:fld>
            <a:endParaRPr lang="en-US"/>
          </a:p>
        </p:txBody>
      </p:sp>
    </p:spTree>
    <p:extLst>
      <p:ext uri="{BB962C8B-B14F-4D97-AF65-F5344CB8AC3E}">
        <p14:creationId xmlns:p14="http://schemas.microsoft.com/office/powerpoint/2010/main" val="2389803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DD381-551D-48A1-875F-B0B69F0AFAA3}"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634C6-2533-449B-A586-58D9321A81DA}" type="slidenum">
              <a:rPr lang="en-US" smtClean="0"/>
              <a:pPr/>
              <a:t>‹#›</a:t>
            </a:fld>
            <a:endParaRPr lang="en-US"/>
          </a:p>
        </p:txBody>
      </p:sp>
    </p:spTree>
    <p:extLst>
      <p:ext uri="{BB962C8B-B14F-4D97-AF65-F5344CB8AC3E}">
        <p14:creationId xmlns:p14="http://schemas.microsoft.com/office/powerpoint/2010/main" val="3765249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35D45-2825-4B72-8650-06D57621B01F}" type="datetimeFigureOut">
              <a:rPr lang="en-US" smtClean="0"/>
              <a:pPr/>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B7D82-3596-4B5E-9162-872FDA1CF5CD}" type="slidenum">
              <a:rPr lang="en-US" smtClean="0"/>
              <a:pPr/>
              <a:t>‹#›</a:t>
            </a:fld>
            <a:endParaRPr lang="en-US"/>
          </a:p>
        </p:txBody>
      </p:sp>
    </p:spTree>
    <p:extLst>
      <p:ext uri="{BB962C8B-B14F-4D97-AF65-F5344CB8AC3E}">
        <p14:creationId xmlns:p14="http://schemas.microsoft.com/office/powerpoint/2010/main" val="2684655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254F3-B2EA-443A-B6F8-80B93A969C38}" type="datetimeFigureOut">
              <a:rPr lang="en-US" smtClean="0"/>
              <a:pPr/>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FEA61-0A61-4DA3-8DA5-88E6947B007A}" type="slidenum">
              <a:rPr lang="en-US" smtClean="0"/>
              <a:pPr/>
              <a:t>‹#›</a:t>
            </a:fld>
            <a:endParaRPr lang="en-US"/>
          </a:p>
        </p:txBody>
      </p:sp>
    </p:spTree>
    <p:extLst>
      <p:ext uri="{BB962C8B-B14F-4D97-AF65-F5344CB8AC3E}">
        <p14:creationId xmlns:p14="http://schemas.microsoft.com/office/powerpoint/2010/main" val="2272172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C0028-4646-4163-A199-188982E32F88}" type="datetimeFigureOut">
              <a:rPr lang="en-US" smtClean="0"/>
              <a:pPr/>
              <a:t>3/30/2019</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B5BC36-5A70-467D-8CF9-523DCD259AC7}" type="slidenum">
              <a:rPr lang="en-US" smtClean="0"/>
              <a:pPr/>
              <a:t>‹#›</a:t>
            </a:fld>
            <a:endParaRPr lang="en-US"/>
          </a:p>
        </p:txBody>
      </p:sp>
    </p:spTree>
    <p:extLst>
      <p:ext uri="{BB962C8B-B14F-4D97-AF65-F5344CB8AC3E}">
        <p14:creationId xmlns:p14="http://schemas.microsoft.com/office/powerpoint/2010/main" val="3226586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125E859-BC36-4EB9-A962-3A1600B43D12}"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2A1A-2B34-4E3A-AA54-3CCC815AF4F0}" type="slidenum">
              <a:rPr lang="en-US" smtClean="0"/>
              <a:pPr/>
              <a:t>‹#›</a:t>
            </a:fld>
            <a:endParaRPr lang="en-US"/>
          </a:p>
        </p:txBody>
      </p:sp>
    </p:spTree>
    <p:extLst>
      <p:ext uri="{BB962C8B-B14F-4D97-AF65-F5344CB8AC3E}">
        <p14:creationId xmlns:p14="http://schemas.microsoft.com/office/powerpoint/2010/main" val="170312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p>
        </p:txBody>
      </p:sp>
      <p:sp>
        <p:nvSpPr>
          <p:cNvPr id="10486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Rectangle 5"/>
          <p:cNvSpPr>
            <a:spLocks noGrp="1" noChangeArrowheads="1"/>
          </p:cNvSpPr>
          <p:nvPr>
            <p:ph type="sldNum" idx="10"/>
          </p:nvPr>
        </p:nvSpPr>
        <p:spPr/>
        <p:txBody>
          <a:bodyPr/>
          <a:lstStyle/>
          <a:p>
            <a:fld id="{DCD0253F-9398-46D3-9DFE-B8D220A41722}"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A1AE9D-7D2B-4AC5-866F-7FF4FCFF0F12}"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7015C-FD5F-4F91-8CCF-79887F5B1295}" type="slidenum">
              <a:rPr lang="en-US" smtClean="0"/>
              <a:pPr/>
              <a:t>‹#›</a:t>
            </a:fld>
            <a:endParaRPr lang="en-US"/>
          </a:p>
        </p:txBody>
      </p:sp>
    </p:spTree>
    <p:extLst>
      <p:ext uri="{BB962C8B-B14F-4D97-AF65-F5344CB8AC3E}">
        <p14:creationId xmlns:p14="http://schemas.microsoft.com/office/powerpoint/2010/main" val="254834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785BE-30D6-45E9-9828-9A90A2D6DF6D}" type="datetime1">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FDB493-664A-45AB-B1F9-38B3116A3301}" type="slidenum">
              <a:rPr lang="en-US" smtClean="0"/>
              <a:pPr/>
              <a:t>‹#›</a:t>
            </a:fld>
            <a:endParaRPr lang="en-US"/>
          </a:p>
        </p:txBody>
      </p:sp>
    </p:spTree>
    <p:extLst>
      <p:ext uri="{BB962C8B-B14F-4D97-AF65-F5344CB8AC3E}">
        <p14:creationId xmlns:p14="http://schemas.microsoft.com/office/powerpoint/2010/main" val="1492354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785BE-30D6-45E9-9828-9A90A2D6DF6D}" type="datetime1">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FDB493-664A-45AB-B1F9-38B3116A330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0727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785BE-30D6-45E9-9828-9A90A2D6DF6D}" type="datetime1">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FDB493-664A-45AB-B1F9-38B3116A3301}" type="slidenum">
              <a:rPr lang="en-US" smtClean="0"/>
              <a:pPr/>
              <a:t>‹#›</a:t>
            </a:fld>
            <a:endParaRPr lang="en-US"/>
          </a:p>
        </p:txBody>
      </p:sp>
    </p:spTree>
    <p:extLst>
      <p:ext uri="{BB962C8B-B14F-4D97-AF65-F5344CB8AC3E}">
        <p14:creationId xmlns:p14="http://schemas.microsoft.com/office/powerpoint/2010/main" val="1130612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785BE-30D6-45E9-9828-9A90A2D6DF6D}" type="datetime1">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FDB493-664A-45AB-B1F9-38B3116A330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6986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785BE-30D6-45E9-9828-9A90A2D6DF6D}" type="datetime1">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FDB493-664A-45AB-B1F9-38B3116A3301}" type="slidenum">
              <a:rPr lang="en-US" smtClean="0"/>
              <a:pPr/>
              <a:t>‹#›</a:t>
            </a:fld>
            <a:endParaRPr lang="en-US"/>
          </a:p>
        </p:txBody>
      </p:sp>
    </p:spTree>
    <p:extLst>
      <p:ext uri="{BB962C8B-B14F-4D97-AF65-F5344CB8AC3E}">
        <p14:creationId xmlns:p14="http://schemas.microsoft.com/office/powerpoint/2010/main" val="9769069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0DB63-54A2-4DF5-90C6-DB00F7B55725}"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AC87-3BC3-4581-83E7-42823E4D745F}" type="slidenum">
              <a:rPr lang="en-US" smtClean="0"/>
              <a:pPr/>
              <a:t>‹#›</a:t>
            </a:fld>
            <a:endParaRPr lang="en-US"/>
          </a:p>
        </p:txBody>
      </p:sp>
    </p:spTree>
    <p:extLst>
      <p:ext uri="{BB962C8B-B14F-4D97-AF65-F5344CB8AC3E}">
        <p14:creationId xmlns:p14="http://schemas.microsoft.com/office/powerpoint/2010/main" val="479377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CBEC9-4D4A-4213-8930-474F55C8911F}"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C974E-CB02-493D-AE4E-E02E61DC832A}" type="slidenum">
              <a:rPr lang="en-US" smtClean="0"/>
              <a:pPr/>
              <a:t>‹#›</a:t>
            </a:fld>
            <a:endParaRPr lang="en-US"/>
          </a:p>
        </p:txBody>
      </p:sp>
    </p:spTree>
    <p:extLst>
      <p:ext uri="{BB962C8B-B14F-4D97-AF65-F5344CB8AC3E}">
        <p14:creationId xmlns:p14="http://schemas.microsoft.com/office/powerpoint/2010/main" val="91537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8"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99"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00" name="Rectangle 5"/>
          <p:cNvSpPr>
            <a:spLocks noGrp="1" noChangeArrowheads="1"/>
          </p:cNvSpPr>
          <p:nvPr>
            <p:ph type="sldNum" idx="10"/>
          </p:nvPr>
        </p:nvSpPr>
        <p:spPr/>
        <p:txBody>
          <a:bodyPr/>
          <a:lstStyle/>
          <a:p>
            <a:fld id="{A6E79AA7-3906-4B34-8292-BB623646225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p>
        </p:txBody>
      </p:sp>
      <p:sp>
        <p:nvSpPr>
          <p:cNvPr id="104867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Rectangle 5"/>
          <p:cNvSpPr>
            <a:spLocks noGrp="1" noChangeArrowheads="1"/>
          </p:cNvSpPr>
          <p:nvPr>
            <p:ph type="sldNum" idx="10"/>
          </p:nvPr>
        </p:nvSpPr>
        <p:spPr/>
        <p:txBody>
          <a:bodyPr/>
          <a:lstStyle/>
          <a:p>
            <a:fld id="{E863487A-A8E8-4387-A405-D493CF46A32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6" name="Title 1"/>
          <p:cNvSpPr>
            <a:spLocks noGrp="1"/>
          </p:cNvSpPr>
          <p:nvPr>
            <p:ph type="title"/>
          </p:nvPr>
        </p:nvSpPr>
        <p:spPr>
          <a:xfrm>
            <a:off x="457200" y="274638"/>
            <a:ext cx="8229600" cy="1143000"/>
          </a:xfrm>
        </p:spPr>
        <p:txBody>
          <a:bodyPr/>
          <a:lstStyle/>
          <a:p>
            <a:r>
              <a:rPr lang="en-US"/>
              <a:t>Click to edit Master title style</a:t>
            </a:r>
          </a:p>
        </p:txBody>
      </p:sp>
      <p:sp>
        <p:nvSpPr>
          <p:cNvPr id="104867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5"/>
          <p:cNvSpPr>
            <a:spLocks noGrp="1" noChangeArrowheads="1"/>
          </p:cNvSpPr>
          <p:nvPr>
            <p:ph type="sldNum" idx="10"/>
          </p:nvPr>
        </p:nvSpPr>
        <p:spPr/>
        <p:txBody>
          <a:bodyPr/>
          <a:lstStyle/>
          <a:p>
            <a:fld id="{8CFAFC88-BD74-4981-AF46-D7573E5F3F6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a:t>Click to edit Master title style</a:t>
            </a:r>
          </a:p>
        </p:txBody>
      </p:sp>
      <p:sp>
        <p:nvSpPr>
          <p:cNvPr id="1048686" name="Rectangle 5"/>
          <p:cNvSpPr>
            <a:spLocks noGrp="1" noChangeArrowheads="1"/>
          </p:cNvSpPr>
          <p:nvPr>
            <p:ph type="sldNum" idx="10"/>
          </p:nvPr>
        </p:nvSpPr>
        <p:spPr/>
        <p:txBody>
          <a:bodyPr/>
          <a:lstStyle/>
          <a:p>
            <a:fld id="{FF20934B-3180-41D5-99A5-F9E9D8DDCE3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0" name="Rectangle 5"/>
          <p:cNvSpPr>
            <a:spLocks noGrp="1" noChangeArrowheads="1"/>
          </p:cNvSpPr>
          <p:nvPr>
            <p:ph type="sldNum" idx="10"/>
          </p:nvPr>
        </p:nvSpPr>
        <p:spPr/>
        <p:txBody>
          <a:bodyPr/>
          <a:lstStyle/>
          <a:p>
            <a:fld id="{B285FAD9-6E61-41D2-A9D6-CA1BD1E9746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7" name="Rectangle 5"/>
          <p:cNvSpPr>
            <a:spLocks noGrp="1" noChangeArrowheads="1"/>
          </p:cNvSpPr>
          <p:nvPr>
            <p:ph type="sldNum" idx="10"/>
          </p:nvPr>
        </p:nvSpPr>
        <p:spPr/>
        <p:txBody>
          <a:bodyPr/>
          <a:lstStyle/>
          <a:p>
            <a:fld id="{458A84E3-9F0A-478D-9BA0-0D265768502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9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69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7" name="Rectangle 5"/>
          <p:cNvSpPr>
            <a:spLocks noGrp="1" noChangeArrowheads="1"/>
          </p:cNvSpPr>
          <p:nvPr>
            <p:ph type="sldNum" idx="10"/>
          </p:nvPr>
        </p:nvSpPr>
        <p:spPr/>
        <p:txBody>
          <a:bodyPr/>
          <a:lstStyle/>
          <a:p>
            <a:fld id="{83B38408-6627-4DA0-B15C-5B620A068D8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1">
          <a:gsLst>
            <a:gs pos="0">
              <a:srgbClr val="E6D78A"/>
            </a:gs>
            <a:gs pos="12000">
              <a:srgbClr val="E6D78A"/>
            </a:gs>
            <a:gs pos="30000">
              <a:srgbClr val="C7AC4C"/>
            </a:gs>
            <a:gs pos="42999">
              <a:srgbClr val="E6DCAC"/>
            </a:gs>
            <a:gs pos="45000">
              <a:srgbClr val="E6D78A"/>
            </a:gs>
            <a:gs pos="77000">
              <a:srgbClr val="C7AC4C"/>
            </a:gs>
            <a:gs pos="100000">
              <a:srgbClr val="E6DCAC"/>
            </a:gs>
          </a:gsLst>
          <a:path path="shape">
            <a:fillToRect l="50000" t="50000" r="50000" b="50000"/>
          </a:path>
        </a:gradFill>
        <a:effectLst/>
      </p:bgPr>
    </p:bg>
    <p:spTree>
      <p:nvGrpSpPr>
        <p:cNvPr id="1" name=""/>
        <p:cNvGrpSpPr/>
        <p:nvPr/>
      </p:nvGrpSpPr>
      <p:grpSpPr>
        <a:xfrm>
          <a:off x="0" y="0"/>
          <a:ext cx="0" cy="0"/>
          <a:chOff x="0" y="0"/>
          <a:chExt cx="0" cy="0"/>
        </a:xfrm>
      </p:grpSpPr>
      <p:sp>
        <p:nvSpPr>
          <p:cNvPr id="1048667" name="Rectangle 1"/>
          <p:cNvSpPr>
            <a:spLocks noGrp="1" noChangeArrowheads="1"/>
          </p:cNvSpPr>
          <p:nvPr>
            <p:ph type="title"/>
          </p:nvPr>
        </p:nvSpPr>
        <p:spPr bwMode="auto">
          <a:xfrm>
            <a:off x="457200" y="274638"/>
            <a:ext cx="8228013" cy="1141412"/>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48668" name="Rectangle 2"/>
          <p:cNvSpPr>
            <a:spLocks noGrp="1" noChangeArrowheads="1"/>
          </p:cNvSpPr>
          <p:nvPr>
            <p:ph type="body" idx="1"/>
          </p:nvPr>
        </p:nvSpPr>
        <p:spPr bwMode="auto">
          <a:xfrm>
            <a:off x="457200" y="1600200"/>
            <a:ext cx="82280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48669"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endParaRPr lang="en-US"/>
          </a:p>
        </p:txBody>
      </p:sp>
      <p:sp>
        <p:nvSpPr>
          <p:cNvPr id="1048670"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lstStyle/>
          <a:p>
            <a:endParaRPr lang="en-US"/>
          </a:p>
        </p:txBody>
      </p:sp>
      <p:sp>
        <p:nvSpPr>
          <p:cNvPr id="1048671" name="Rectangle 5"/>
          <p:cNvSpPr>
            <a:spLocks noGrp="1" noChangeArrowheads="1"/>
          </p:cNvSpPr>
          <p:nvPr>
            <p:ph type="sldNum"/>
          </p:nvPr>
        </p:nvSpPr>
        <p:spPr bwMode="auto">
          <a:xfrm>
            <a:off x="6553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spcBef>
                <a:spcPct val="0"/>
              </a:spcBef>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defRPr>
            </a:lvl1pPr>
          </a:lstStyle>
          <a:p>
            <a:fld id="{63FDB493-664A-45AB-B1F9-38B3116A330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3FDB493-664A-45AB-B1F9-38B3116A3301}" type="slidenum">
              <a:rPr lang="en-US" smtClean="0"/>
              <a:pPr/>
              <a:t>‹#›</a:t>
            </a:fld>
            <a:endParaRPr lang="en-US"/>
          </a:p>
        </p:txBody>
      </p:sp>
    </p:spTree>
    <p:extLst>
      <p:ext uri="{BB962C8B-B14F-4D97-AF65-F5344CB8AC3E}">
        <p14:creationId xmlns:p14="http://schemas.microsoft.com/office/powerpoint/2010/main" val="13420047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 Box 9"/>
          <p:cNvSpPr txBox="1">
            <a:spLocks noChangeArrowheads="1"/>
          </p:cNvSpPr>
          <p:nvPr/>
        </p:nvSpPr>
        <p:spPr bwMode="auto">
          <a:xfrm>
            <a:off x="135402" y="3938090"/>
            <a:ext cx="9296400" cy="2759730"/>
          </a:xfrm>
          <a:prstGeom prst="rect">
            <a:avLst/>
          </a:prstGeom>
          <a:noFill/>
          <a:ln w="9525">
            <a:noFill/>
            <a:miter lim="800000"/>
            <a:headEnd/>
            <a:tailEnd/>
          </a:ln>
        </p:spPr>
        <p:txBody>
          <a:bodyPr wrap="square">
            <a:spAutoFit/>
          </a:bodyPr>
          <a:lstStyle/>
          <a:p>
            <a:pPr eaLnBrk="0" hangingPunct="0">
              <a:spcBef>
                <a:spcPct val="50000"/>
              </a:spcBef>
            </a:pPr>
            <a:r>
              <a:rPr lang="en-US" sz="2000" b="1" dirty="0">
                <a:solidFill>
                  <a:schemeClr val="accent3">
                    <a:lumMod val="75000"/>
                  </a:schemeClr>
                </a:solidFill>
                <a:latin typeface="Times New Roman" pitchFamily="16" charset="0"/>
                <a:ea typeface="DejaVu Sans" charset="0"/>
                <a:cs typeface="DejaVu Sans" charset="0"/>
              </a:rPr>
              <a:t>  </a:t>
            </a:r>
            <a:r>
              <a:rPr lang="en-US" sz="2000" b="1" dirty="0" smtClean="0">
                <a:solidFill>
                  <a:schemeClr val="accent3">
                    <a:lumMod val="75000"/>
                  </a:schemeClr>
                </a:solidFill>
                <a:latin typeface="Times New Roman" pitchFamily="16" charset="0"/>
                <a:ea typeface="DejaVu Sans" charset="0"/>
                <a:cs typeface="DejaVu Sans" charset="0"/>
              </a:rPr>
              <a:t>       TEAM </a:t>
            </a:r>
            <a:r>
              <a:rPr lang="en-US" sz="2000" b="1" dirty="0">
                <a:solidFill>
                  <a:schemeClr val="accent3">
                    <a:lumMod val="75000"/>
                  </a:schemeClr>
                </a:solidFill>
                <a:latin typeface="Times New Roman" pitchFamily="16" charset="0"/>
                <a:ea typeface="DejaVu Sans" charset="0"/>
                <a:cs typeface="DejaVu Sans" charset="0"/>
              </a:rPr>
              <a:t>MEMBERS:				       GUIDED BY:</a:t>
            </a:r>
            <a:endParaRPr lang="zh-CN" altLang="en-US" dirty="0">
              <a:solidFill>
                <a:schemeClr val="accent3">
                  <a:lumMod val="75000"/>
                </a:schemeClr>
              </a:solidFill>
            </a:endParaRPr>
          </a:p>
          <a:p>
            <a:pPr eaLnBrk="0" hangingPunct="0"/>
            <a:r>
              <a:rPr lang="en-US" sz="2400" b="1" dirty="0">
                <a:solidFill>
                  <a:schemeClr val="tx1"/>
                </a:solidFill>
                <a:latin typeface="Times New Roman" pitchFamily="16" charset="0"/>
                <a:ea typeface="DejaVu Sans" charset="0"/>
                <a:cs typeface="DejaVu Sans" charset="0"/>
              </a:rPr>
              <a:t>    </a:t>
            </a:r>
            <a:r>
              <a:rPr lang="en-US" sz="2400" dirty="0">
                <a:solidFill>
                  <a:schemeClr val="tx1"/>
                </a:solidFill>
                <a:latin typeface="Arial" panose="020B0604020202020204" pitchFamily="34" charset="0"/>
                <a:ea typeface="DejaVu Sans" charset="0"/>
                <a:cs typeface="Arial" panose="020B0604020202020204" pitchFamily="34" charset="0"/>
              </a:rPr>
              <a:t>   </a:t>
            </a:r>
            <a:r>
              <a:rPr lang="en-US" sz="2400" dirty="0" err="1" smtClean="0">
                <a:solidFill>
                  <a:schemeClr val="tx1"/>
                </a:solidFill>
                <a:latin typeface="Calibri" panose="020F0502020204030204" pitchFamily="34" charset="0"/>
                <a:ea typeface="DejaVu Sans" charset="0"/>
                <a:cs typeface="Calibri" panose="020F0502020204030204" pitchFamily="34" charset="0"/>
              </a:rPr>
              <a:t>Mohit</a:t>
            </a:r>
            <a:r>
              <a:rPr lang="en-US" sz="2400" dirty="0" smtClean="0">
                <a:solidFill>
                  <a:schemeClr val="tx1"/>
                </a:solidFill>
                <a:latin typeface="Calibri" panose="020F0502020204030204" pitchFamily="34" charset="0"/>
                <a:ea typeface="DejaVu Sans" charset="0"/>
                <a:cs typeface="Calibri" panose="020F0502020204030204" pitchFamily="34" charset="0"/>
              </a:rPr>
              <a:t> </a:t>
            </a:r>
            <a:r>
              <a:rPr lang="en-US" sz="2400" dirty="0">
                <a:solidFill>
                  <a:schemeClr val="tx1"/>
                </a:solidFill>
                <a:latin typeface="Calibri" panose="020F0502020204030204" pitchFamily="34" charset="0"/>
                <a:ea typeface="DejaVu Sans" charset="0"/>
                <a:cs typeface="Calibri" panose="020F0502020204030204" pitchFamily="34" charset="0"/>
              </a:rPr>
              <a:t>R. </a:t>
            </a:r>
            <a:r>
              <a:rPr lang="en-US" sz="2400" dirty="0" err="1">
                <a:solidFill>
                  <a:schemeClr val="tx1"/>
                </a:solidFill>
                <a:latin typeface="Calibri" panose="020F0502020204030204" pitchFamily="34" charset="0"/>
                <a:ea typeface="DejaVu Sans" charset="0"/>
                <a:cs typeface="Calibri" panose="020F0502020204030204" pitchFamily="34" charset="0"/>
              </a:rPr>
              <a:t>Peshwnai</a:t>
            </a:r>
            <a:r>
              <a:rPr lang="en-US" sz="2400" dirty="0">
                <a:solidFill>
                  <a:schemeClr val="tx1"/>
                </a:solidFill>
                <a:latin typeface="Calibri" panose="020F0502020204030204" pitchFamily="34" charset="0"/>
                <a:ea typeface="DejaVu Sans" charset="0"/>
                <a:cs typeface="Calibri" panose="020F0502020204030204" pitchFamily="34" charset="0"/>
              </a:rPr>
              <a:t> 			             	Prof. M. M. </a:t>
            </a:r>
            <a:r>
              <a:rPr lang="en-US" sz="2400" dirty="0" err="1">
                <a:solidFill>
                  <a:schemeClr val="tx1"/>
                </a:solidFill>
                <a:latin typeface="Calibri" panose="020F0502020204030204" pitchFamily="34" charset="0"/>
                <a:ea typeface="DejaVu Sans" charset="0"/>
                <a:cs typeface="Calibri" panose="020F0502020204030204" pitchFamily="34" charset="0"/>
              </a:rPr>
              <a:t>Andhare</a:t>
            </a:r>
            <a:endParaRPr lang="en-US" sz="2400" dirty="0">
              <a:solidFill>
                <a:schemeClr val="tx1"/>
              </a:solidFill>
              <a:latin typeface="Calibri" panose="020F0502020204030204" pitchFamily="34" charset="0"/>
              <a:ea typeface="DejaVu Sans" charset="0"/>
              <a:cs typeface="Calibri" panose="020F0502020204030204" pitchFamily="34" charset="0"/>
            </a:endParaRPr>
          </a:p>
          <a:p>
            <a:pPr eaLnBrk="0" hangingPunct="0"/>
            <a:r>
              <a:rPr lang="en-US" sz="2400" dirty="0">
                <a:solidFill>
                  <a:schemeClr val="tx1"/>
                </a:solidFill>
                <a:latin typeface="Calibri" panose="020F0502020204030204" pitchFamily="34" charset="0"/>
                <a:ea typeface="DejaVu Sans" charset="0"/>
                <a:cs typeface="Calibri" panose="020F0502020204030204" pitchFamily="34" charset="0"/>
              </a:rPr>
              <a:t>	  </a:t>
            </a:r>
            <a:r>
              <a:rPr lang="en-US" sz="2400" dirty="0" err="1" smtClean="0">
                <a:solidFill>
                  <a:schemeClr val="tx1"/>
                </a:solidFill>
                <a:latin typeface="Calibri" panose="020F0502020204030204" pitchFamily="34" charset="0"/>
                <a:ea typeface="DejaVu Sans" charset="0"/>
                <a:cs typeface="Calibri" panose="020F0502020204030204" pitchFamily="34" charset="0"/>
              </a:rPr>
              <a:t>Pavan</a:t>
            </a:r>
            <a:r>
              <a:rPr lang="en-US" sz="2400" dirty="0" smtClean="0">
                <a:solidFill>
                  <a:schemeClr val="tx1"/>
                </a:solidFill>
                <a:latin typeface="Calibri" panose="020F0502020204030204" pitchFamily="34" charset="0"/>
                <a:ea typeface="DejaVu Sans" charset="0"/>
                <a:cs typeface="Calibri" panose="020F0502020204030204" pitchFamily="34" charset="0"/>
              </a:rPr>
              <a:t> </a:t>
            </a:r>
            <a:r>
              <a:rPr lang="en-US" sz="2400" dirty="0">
                <a:solidFill>
                  <a:schemeClr val="tx1"/>
                </a:solidFill>
                <a:latin typeface="Calibri" panose="020F0502020204030204" pitchFamily="34" charset="0"/>
                <a:ea typeface="DejaVu Sans" charset="0"/>
                <a:cs typeface="Calibri" panose="020F0502020204030204" pitchFamily="34" charset="0"/>
              </a:rPr>
              <a:t>S. </a:t>
            </a:r>
            <a:r>
              <a:rPr lang="en-US" sz="2400" dirty="0" err="1">
                <a:solidFill>
                  <a:schemeClr val="tx1"/>
                </a:solidFill>
                <a:latin typeface="Calibri" panose="020F0502020204030204" pitchFamily="34" charset="0"/>
                <a:ea typeface="DejaVu Sans" charset="0"/>
                <a:cs typeface="Calibri" panose="020F0502020204030204" pitchFamily="34" charset="0"/>
              </a:rPr>
              <a:t>Patil</a:t>
            </a:r>
            <a:endParaRPr lang="en-US" sz="2400" dirty="0">
              <a:solidFill>
                <a:schemeClr val="tx1"/>
              </a:solidFill>
              <a:latin typeface="Calibri" panose="020F0502020204030204" pitchFamily="34" charset="0"/>
              <a:ea typeface="DejaVu Sans" charset="0"/>
              <a:cs typeface="Calibri" panose="020F0502020204030204" pitchFamily="34" charset="0"/>
            </a:endParaRPr>
          </a:p>
          <a:p>
            <a:pPr eaLnBrk="0" hangingPunct="0"/>
            <a:r>
              <a:rPr lang="en-US" sz="2400" dirty="0">
                <a:solidFill>
                  <a:schemeClr val="tx1"/>
                </a:solidFill>
                <a:latin typeface="Calibri" panose="020F0502020204030204" pitchFamily="34" charset="0"/>
                <a:ea typeface="DejaVu Sans" charset="0"/>
                <a:cs typeface="Calibri" panose="020F0502020204030204" pitchFamily="34" charset="0"/>
              </a:rPr>
              <a:t>	  </a:t>
            </a:r>
            <a:r>
              <a:rPr lang="en-US" sz="2400" dirty="0" err="1" smtClean="0">
                <a:solidFill>
                  <a:schemeClr val="tx1"/>
                </a:solidFill>
                <a:latin typeface="Calibri" panose="020F0502020204030204" pitchFamily="34" charset="0"/>
                <a:ea typeface="DejaVu Sans" charset="0"/>
                <a:cs typeface="Calibri" panose="020F0502020204030204" pitchFamily="34" charset="0"/>
              </a:rPr>
              <a:t>Shaikh</a:t>
            </a:r>
            <a:r>
              <a:rPr lang="en-US" sz="2400" dirty="0" smtClean="0">
                <a:solidFill>
                  <a:schemeClr val="tx1"/>
                </a:solidFill>
                <a:latin typeface="Calibri" panose="020F0502020204030204" pitchFamily="34" charset="0"/>
                <a:ea typeface="DejaVu Sans" charset="0"/>
                <a:cs typeface="Calibri" panose="020F0502020204030204" pitchFamily="34" charset="0"/>
              </a:rPr>
              <a:t> </a:t>
            </a:r>
            <a:r>
              <a:rPr lang="en-US" sz="2400" dirty="0" err="1">
                <a:solidFill>
                  <a:schemeClr val="tx1"/>
                </a:solidFill>
                <a:latin typeface="Calibri" panose="020F0502020204030204" pitchFamily="34" charset="0"/>
                <a:ea typeface="DejaVu Sans" charset="0"/>
                <a:cs typeface="Calibri" panose="020F0502020204030204" pitchFamily="34" charset="0"/>
              </a:rPr>
              <a:t>Ajmal</a:t>
            </a:r>
            <a:endParaRPr lang="en-US" sz="2400" dirty="0">
              <a:solidFill>
                <a:schemeClr val="tx1"/>
              </a:solidFill>
              <a:latin typeface="Calibri" panose="020F0502020204030204" pitchFamily="34" charset="0"/>
              <a:ea typeface="DejaVu Sans" charset="0"/>
              <a:cs typeface="Calibri" panose="020F0502020204030204" pitchFamily="34" charset="0"/>
            </a:endParaRPr>
          </a:p>
          <a:p>
            <a:pPr eaLnBrk="0" hangingPunct="0"/>
            <a:r>
              <a:rPr lang="en-US" sz="2400" dirty="0">
                <a:solidFill>
                  <a:schemeClr val="tx1"/>
                </a:solidFill>
                <a:latin typeface="Calibri" panose="020F0502020204030204" pitchFamily="34" charset="0"/>
                <a:ea typeface="DejaVu Sans" charset="0"/>
                <a:cs typeface="Calibri" panose="020F0502020204030204" pitchFamily="34" charset="0"/>
              </a:rPr>
              <a:t>	  </a:t>
            </a:r>
            <a:r>
              <a:rPr lang="en-US" sz="2400" dirty="0" err="1">
                <a:solidFill>
                  <a:schemeClr val="tx1"/>
                </a:solidFill>
                <a:latin typeface="Calibri" panose="020F0502020204030204" pitchFamily="34" charset="0"/>
                <a:ea typeface="DejaVu Sans" charset="0"/>
                <a:cs typeface="Calibri" panose="020F0502020204030204" pitchFamily="34" charset="0"/>
              </a:rPr>
              <a:t>Rutik</a:t>
            </a:r>
            <a:r>
              <a:rPr lang="en-US" sz="2400" dirty="0">
                <a:solidFill>
                  <a:schemeClr val="tx1"/>
                </a:solidFill>
                <a:latin typeface="Calibri" panose="020F0502020204030204" pitchFamily="34" charset="0"/>
                <a:ea typeface="DejaVu Sans" charset="0"/>
                <a:cs typeface="Calibri" panose="020F0502020204030204" pitchFamily="34" charset="0"/>
              </a:rPr>
              <a:t> B. </a:t>
            </a:r>
            <a:r>
              <a:rPr lang="en-US" sz="2400" dirty="0" err="1">
                <a:solidFill>
                  <a:schemeClr val="tx1"/>
                </a:solidFill>
                <a:latin typeface="Calibri" panose="020F0502020204030204" pitchFamily="34" charset="0"/>
                <a:ea typeface="DejaVu Sans" charset="0"/>
                <a:cs typeface="Calibri" panose="020F0502020204030204" pitchFamily="34" charset="0"/>
              </a:rPr>
              <a:t>Gawai</a:t>
            </a:r>
            <a:r>
              <a:rPr lang="en-US" sz="2400" dirty="0">
                <a:solidFill>
                  <a:schemeClr val="tx1"/>
                </a:solidFill>
                <a:latin typeface="Calibri" panose="020F0502020204030204" pitchFamily="34" charset="0"/>
                <a:ea typeface="DejaVu Sans" charset="0"/>
                <a:cs typeface="Calibri" panose="020F0502020204030204" pitchFamily="34" charset="0"/>
              </a:rPr>
              <a:t> </a:t>
            </a:r>
            <a:endParaRPr lang="en-US" sz="2400" dirty="0" smtClean="0">
              <a:solidFill>
                <a:schemeClr val="tx1"/>
              </a:solidFill>
              <a:latin typeface="Calibri" panose="020F0502020204030204" pitchFamily="34" charset="0"/>
              <a:ea typeface="DejaVu Sans" charset="0"/>
              <a:cs typeface="Calibri" panose="020F0502020204030204" pitchFamily="34" charset="0"/>
            </a:endParaRPr>
          </a:p>
          <a:p>
            <a:pPr eaLnBrk="0" hangingPunct="0"/>
            <a:r>
              <a:rPr lang="en-US" sz="2400" dirty="0">
                <a:solidFill>
                  <a:schemeClr val="tx1"/>
                </a:solidFill>
                <a:latin typeface="Calibri" panose="020F0502020204030204" pitchFamily="34" charset="0"/>
                <a:ea typeface="DejaVu Sans" charset="0"/>
                <a:cs typeface="Calibri" panose="020F0502020204030204" pitchFamily="34" charset="0"/>
              </a:rPr>
              <a:t> </a:t>
            </a:r>
            <a:r>
              <a:rPr lang="en-US" sz="2400" dirty="0" smtClean="0">
                <a:solidFill>
                  <a:schemeClr val="tx1"/>
                </a:solidFill>
                <a:latin typeface="Calibri" panose="020F0502020204030204" pitchFamily="34" charset="0"/>
                <a:ea typeface="DejaVu Sans" charset="0"/>
                <a:cs typeface="Calibri" panose="020F0502020204030204" pitchFamily="34" charset="0"/>
              </a:rPr>
              <a:t>        Vishal A. Ingle             </a:t>
            </a:r>
            <a:endParaRPr lang="zh-CN" altLang="en-US" dirty="0">
              <a:latin typeface="Calibri" panose="020F0502020204030204" pitchFamily="34" charset="0"/>
              <a:cs typeface="Calibri" panose="020F0502020204030204" pitchFamily="34" charset="0"/>
            </a:endParaRPr>
          </a:p>
        </p:txBody>
      </p:sp>
      <p:pic>
        <p:nvPicPr>
          <p:cNvPr id="2097159" name="Picture 2097158"/>
          <p:cNvPicPr>
            <a:picLocks/>
          </p:cNvPicPr>
          <p:nvPr/>
        </p:nvPicPr>
        <p:blipFill>
          <a:blip r:embed="rId3"/>
          <a:stretch>
            <a:fillRect/>
          </a:stretch>
        </p:blipFill>
        <p:spPr>
          <a:xfrm>
            <a:off x="3048000" y="0"/>
            <a:ext cx="2779153" cy="2258301"/>
          </a:xfrm>
          <a:prstGeom prst="rect">
            <a:avLst/>
          </a:prstGeom>
        </p:spPr>
      </p:pic>
      <p:sp>
        <p:nvSpPr>
          <p:cNvPr id="2" name="TextBox 1"/>
          <p:cNvSpPr txBox="1"/>
          <p:nvPr/>
        </p:nvSpPr>
        <p:spPr>
          <a:xfrm>
            <a:off x="762000" y="3124200"/>
            <a:ext cx="7696200" cy="646331"/>
          </a:xfrm>
          <a:prstGeom prst="rect">
            <a:avLst/>
          </a:prstGeom>
          <a:noFill/>
        </p:spPr>
        <p:txBody>
          <a:bodyPr wrap="square" rtlCol="0">
            <a:spAutoFit/>
          </a:bodyPr>
          <a:lstStyle/>
          <a:p>
            <a:r>
              <a:rPr lang="en-US" sz="3600" u="sng" dirty="0">
                <a:solidFill>
                  <a:schemeClr val="accent2">
                    <a:lumMod val="75000"/>
                  </a:schemeClr>
                </a:solidFill>
                <a:latin typeface="Bahnschrift SemiBold Condensed" panose="020B0502040204020203" pitchFamily="34" charset="0"/>
              </a:rPr>
              <a:t>Pocket GPK : An Android Application</a:t>
            </a:r>
          </a:p>
        </p:txBody>
      </p:sp>
      <p:sp>
        <p:nvSpPr>
          <p:cNvPr id="3" name="TextBox 2"/>
          <p:cNvSpPr txBox="1"/>
          <p:nvPr/>
        </p:nvSpPr>
        <p:spPr>
          <a:xfrm>
            <a:off x="685800" y="2043052"/>
            <a:ext cx="7200900" cy="584775"/>
          </a:xfrm>
          <a:prstGeom prst="rect">
            <a:avLst/>
          </a:prstGeom>
          <a:noFill/>
        </p:spPr>
        <p:txBody>
          <a:bodyPr wrap="square" rtlCol="0">
            <a:spAutoFit/>
          </a:bodyPr>
          <a:lstStyle/>
          <a:p>
            <a:pPr algn="ctr"/>
            <a:r>
              <a:rPr lang="en-US" b="1" dirty="0">
                <a:solidFill>
                  <a:schemeClr val="accent3">
                    <a:lumMod val="75000"/>
                  </a:schemeClr>
                </a:solidFill>
              </a:rPr>
              <a:t>Government Polytechnic, </a:t>
            </a:r>
            <a:r>
              <a:rPr lang="en-US" b="1" dirty="0" err="1">
                <a:solidFill>
                  <a:schemeClr val="accent3">
                    <a:lumMod val="75000"/>
                  </a:schemeClr>
                </a:solidFill>
              </a:rPr>
              <a:t>Khamgaon</a:t>
            </a:r>
            <a:endParaRPr lang="en-US" b="1" dirty="0">
              <a:solidFill>
                <a:schemeClr val="accent3">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anvas 104"/>
          <p:cNvGrpSpPr/>
          <p:nvPr/>
        </p:nvGrpSpPr>
        <p:grpSpPr>
          <a:xfrm>
            <a:off x="1066800" y="1764665"/>
            <a:ext cx="5996940" cy="3573780"/>
            <a:chOff x="0" y="0"/>
            <a:chExt cx="5996940" cy="3573780"/>
          </a:xfrm>
        </p:grpSpPr>
        <p:sp>
          <p:nvSpPr>
            <p:cNvPr id="4" name="Rectangle 3"/>
            <p:cNvSpPr/>
            <p:nvPr/>
          </p:nvSpPr>
          <p:spPr>
            <a:xfrm>
              <a:off x="0" y="0"/>
              <a:ext cx="5996940" cy="3573780"/>
            </a:xfrm>
            <a:prstGeom prst="rect">
              <a:avLst/>
            </a:prstGeom>
            <a:noFill/>
            <a:ln>
              <a:noFill/>
            </a:ln>
          </p:spPr>
        </p:sp>
        <p:sp>
          <p:nvSpPr>
            <p:cNvPr id="5" name="Oval 4"/>
            <p:cNvSpPr>
              <a:spLocks noChangeArrowheads="1"/>
            </p:cNvSpPr>
            <p:nvPr/>
          </p:nvSpPr>
          <p:spPr bwMode="auto">
            <a:xfrm>
              <a:off x="3333750" y="19050"/>
              <a:ext cx="1724025" cy="621030"/>
            </a:xfrm>
            <a:prstGeom prst="ellipse">
              <a:avLst/>
            </a:prstGeom>
            <a:solidFill>
              <a:srgbClr val="FFFFFF"/>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6" name="Line 107"/>
            <p:cNvCxnSpPr/>
            <p:nvPr/>
          </p:nvCxnSpPr>
          <p:spPr bwMode="auto">
            <a:xfrm flipV="1">
              <a:off x="769620" y="304800"/>
              <a:ext cx="2593975" cy="1925320"/>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sp>
          <p:nvSpPr>
            <p:cNvPr id="7" name="Freeform 6"/>
            <p:cNvSpPr>
              <a:spLocks/>
            </p:cNvSpPr>
            <p:nvPr/>
          </p:nvSpPr>
          <p:spPr bwMode="auto">
            <a:xfrm>
              <a:off x="3304540" y="304800"/>
              <a:ext cx="59055" cy="47625"/>
            </a:xfrm>
            <a:custGeom>
              <a:avLst/>
              <a:gdLst>
                <a:gd name="T0" fmla="*/ 93 w 93"/>
                <a:gd name="T1" fmla="*/ 0 h 75"/>
                <a:gd name="T2" fmla="*/ 46 w 93"/>
                <a:gd name="T3" fmla="*/ 75 h 75"/>
                <a:gd name="T4" fmla="*/ 62 w 93"/>
                <a:gd name="T5" fmla="*/ 30 h 75"/>
                <a:gd name="T6" fmla="*/ 0 w 93"/>
                <a:gd name="T7" fmla="*/ 15 h 75"/>
                <a:gd name="T8" fmla="*/ 93 w 93"/>
                <a:gd name="T9" fmla="*/ 0 h 75"/>
              </a:gdLst>
              <a:ahLst/>
              <a:cxnLst>
                <a:cxn ang="0">
                  <a:pos x="T0" y="T1"/>
                </a:cxn>
                <a:cxn ang="0">
                  <a:pos x="T2" y="T3"/>
                </a:cxn>
                <a:cxn ang="0">
                  <a:pos x="T4" y="T5"/>
                </a:cxn>
                <a:cxn ang="0">
                  <a:pos x="T6" y="T7"/>
                </a:cxn>
                <a:cxn ang="0">
                  <a:pos x="T8" y="T9"/>
                </a:cxn>
              </a:cxnLst>
              <a:rect l="0" t="0" r="r" b="b"/>
              <a:pathLst>
                <a:path w="93" h="75">
                  <a:moveTo>
                    <a:pt x="93" y="0"/>
                  </a:moveTo>
                  <a:lnTo>
                    <a:pt x="46" y="75"/>
                  </a:lnTo>
                  <a:lnTo>
                    <a:pt x="62" y="30"/>
                  </a:lnTo>
                  <a:lnTo>
                    <a:pt x="0" y="15"/>
                  </a:lnTo>
                  <a:lnTo>
                    <a:pt x="93" y="0"/>
                  </a:lnTo>
                  <a:close/>
                </a:path>
              </a:pathLst>
            </a:custGeom>
            <a:solidFill>
              <a:srgbClr val="000000"/>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3333750" y="924560"/>
              <a:ext cx="1548765" cy="581025"/>
            </a:xfrm>
            <a:prstGeom prst="ellipse">
              <a:avLst/>
            </a:prstGeom>
            <a:solidFill>
              <a:srgbClr val="FFFFFF"/>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9" name="Rectangle 8"/>
            <p:cNvSpPr>
              <a:spLocks noChangeArrowheads="1"/>
            </p:cNvSpPr>
            <p:nvPr/>
          </p:nvSpPr>
          <p:spPr bwMode="auto">
            <a:xfrm>
              <a:off x="3629660" y="1143635"/>
              <a:ext cx="939165"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View Notification</a:t>
              </a:r>
              <a:endParaRPr lang="en-US" sz="1100">
                <a:effectLst/>
                <a:latin typeface="Calibri"/>
                <a:ea typeface="Times New Roman"/>
                <a:cs typeface="Mangal"/>
              </a:endParaRPr>
            </a:p>
          </p:txBody>
        </p:sp>
        <p:sp>
          <p:nvSpPr>
            <p:cNvPr id="10" name="Oval 9"/>
            <p:cNvSpPr>
              <a:spLocks noChangeArrowheads="1"/>
            </p:cNvSpPr>
            <p:nvPr/>
          </p:nvSpPr>
          <p:spPr bwMode="auto">
            <a:xfrm>
              <a:off x="3205480" y="2973070"/>
              <a:ext cx="1558290" cy="581660"/>
            </a:xfrm>
            <a:prstGeom prst="ellipse">
              <a:avLst/>
            </a:prstGeom>
            <a:solidFill>
              <a:srgbClr val="FFFFFF"/>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1" name="Rectangle 10"/>
            <p:cNvSpPr>
              <a:spLocks noChangeArrowheads="1"/>
            </p:cNvSpPr>
            <p:nvPr/>
          </p:nvSpPr>
          <p:spPr bwMode="auto">
            <a:xfrm>
              <a:off x="3481705" y="3192780"/>
              <a:ext cx="1101725"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Take part in Survey</a:t>
              </a:r>
              <a:endParaRPr lang="en-US" sz="1100">
                <a:effectLst/>
                <a:latin typeface="Calibri"/>
                <a:ea typeface="Times New Roman"/>
                <a:cs typeface="Mangal"/>
              </a:endParaRPr>
            </a:p>
          </p:txBody>
        </p:sp>
        <p:sp>
          <p:nvSpPr>
            <p:cNvPr id="12" name="Oval 11"/>
            <p:cNvSpPr>
              <a:spLocks noChangeArrowheads="1"/>
            </p:cNvSpPr>
            <p:nvPr/>
          </p:nvSpPr>
          <p:spPr bwMode="auto">
            <a:xfrm>
              <a:off x="3274695" y="1934845"/>
              <a:ext cx="1626870" cy="671830"/>
            </a:xfrm>
            <a:prstGeom prst="ellipse">
              <a:avLst/>
            </a:prstGeom>
            <a:solidFill>
              <a:srgbClr val="FFFFFF"/>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3" name="Rectangle 12"/>
            <p:cNvSpPr>
              <a:spLocks noChangeArrowheads="1"/>
            </p:cNvSpPr>
            <p:nvPr/>
          </p:nvSpPr>
          <p:spPr bwMode="auto">
            <a:xfrm>
              <a:off x="3481705" y="2057400"/>
              <a:ext cx="1115695" cy="58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dirty="0">
                  <a:solidFill>
                    <a:srgbClr val="000000"/>
                  </a:solidFill>
                  <a:effectLst/>
                  <a:latin typeface="Arial"/>
                  <a:ea typeface="Times New Roman"/>
                  <a:cs typeface="Mangal"/>
                </a:rPr>
                <a:t>View Notes and </a:t>
              </a:r>
              <a:endParaRPr lang="en-US" sz="1100" dirty="0">
                <a:effectLst/>
                <a:latin typeface="Calibri"/>
                <a:ea typeface="Times New Roman"/>
                <a:cs typeface="Mangal"/>
              </a:endParaRPr>
            </a:p>
            <a:p>
              <a:pPr marL="0" marR="0">
                <a:lnSpc>
                  <a:spcPct val="115000"/>
                </a:lnSpc>
                <a:spcBef>
                  <a:spcPts val="0"/>
                </a:spcBef>
                <a:spcAft>
                  <a:spcPts val="1000"/>
                </a:spcAft>
              </a:pPr>
              <a:r>
                <a:rPr lang="en-US" sz="1000" dirty="0">
                  <a:solidFill>
                    <a:srgbClr val="000000"/>
                  </a:solidFill>
                  <a:effectLst/>
                  <a:latin typeface="Arial"/>
                  <a:ea typeface="Times New Roman"/>
                  <a:cs typeface="Mangal"/>
                </a:rPr>
                <a:t>other study material</a:t>
              </a:r>
              <a:endParaRPr lang="en-US" sz="1100" dirty="0">
                <a:effectLst/>
                <a:latin typeface="Calibri"/>
                <a:ea typeface="Times New Roman"/>
                <a:cs typeface="Mangal"/>
              </a:endParaRPr>
            </a:p>
          </p:txBody>
        </p:sp>
        <p:cxnSp>
          <p:nvCxnSpPr>
            <p:cNvPr id="14" name="Line 115"/>
            <p:cNvCxnSpPr/>
            <p:nvPr/>
          </p:nvCxnSpPr>
          <p:spPr bwMode="auto">
            <a:xfrm flipV="1">
              <a:off x="769620" y="1210310"/>
              <a:ext cx="2554605" cy="1019810"/>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sp>
          <p:nvSpPr>
            <p:cNvPr id="15" name="Freeform 14"/>
            <p:cNvSpPr>
              <a:spLocks/>
            </p:cNvSpPr>
            <p:nvPr/>
          </p:nvSpPr>
          <p:spPr bwMode="auto">
            <a:xfrm>
              <a:off x="3265170" y="1210310"/>
              <a:ext cx="59055" cy="47625"/>
            </a:xfrm>
            <a:custGeom>
              <a:avLst/>
              <a:gdLst>
                <a:gd name="T0" fmla="*/ 93 w 93"/>
                <a:gd name="T1" fmla="*/ 0 h 75"/>
                <a:gd name="T2" fmla="*/ 31 w 93"/>
                <a:gd name="T3" fmla="*/ 75 h 75"/>
                <a:gd name="T4" fmla="*/ 62 w 93"/>
                <a:gd name="T5" fmla="*/ 15 h 75"/>
                <a:gd name="T6" fmla="*/ 0 w 93"/>
                <a:gd name="T7" fmla="*/ 0 h 75"/>
                <a:gd name="T8" fmla="*/ 93 w 93"/>
                <a:gd name="T9" fmla="*/ 0 h 75"/>
              </a:gdLst>
              <a:ahLst/>
              <a:cxnLst>
                <a:cxn ang="0">
                  <a:pos x="T0" y="T1"/>
                </a:cxn>
                <a:cxn ang="0">
                  <a:pos x="T2" y="T3"/>
                </a:cxn>
                <a:cxn ang="0">
                  <a:pos x="T4" y="T5"/>
                </a:cxn>
                <a:cxn ang="0">
                  <a:pos x="T6" y="T7"/>
                </a:cxn>
                <a:cxn ang="0">
                  <a:pos x="T8" y="T9"/>
                </a:cxn>
              </a:cxnLst>
              <a:rect l="0" t="0" r="r" b="b"/>
              <a:pathLst>
                <a:path w="93" h="75">
                  <a:moveTo>
                    <a:pt x="93" y="0"/>
                  </a:moveTo>
                  <a:lnTo>
                    <a:pt x="31" y="75"/>
                  </a:lnTo>
                  <a:lnTo>
                    <a:pt x="62" y="15"/>
                  </a:lnTo>
                  <a:lnTo>
                    <a:pt x="0" y="0"/>
                  </a:lnTo>
                  <a:lnTo>
                    <a:pt x="93" y="0"/>
                  </a:lnTo>
                  <a:close/>
                </a:path>
              </a:pathLst>
            </a:custGeom>
            <a:solidFill>
              <a:srgbClr val="000000"/>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16" name="Line 117"/>
            <p:cNvCxnSpPr/>
            <p:nvPr/>
          </p:nvCxnSpPr>
          <p:spPr bwMode="auto">
            <a:xfrm>
              <a:off x="769620" y="2230120"/>
              <a:ext cx="2435860" cy="1038860"/>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sp>
          <p:nvSpPr>
            <p:cNvPr id="17" name="Freeform 16"/>
            <p:cNvSpPr>
              <a:spLocks/>
            </p:cNvSpPr>
            <p:nvPr/>
          </p:nvSpPr>
          <p:spPr bwMode="auto">
            <a:xfrm>
              <a:off x="3146425" y="3221355"/>
              <a:ext cx="59055" cy="47625"/>
            </a:xfrm>
            <a:custGeom>
              <a:avLst/>
              <a:gdLst>
                <a:gd name="T0" fmla="*/ 93 w 93"/>
                <a:gd name="T1" fmla="*/ 75 h 75"/>
                <a:gd name="T2" fmla="*/ 0 w 93"/>
                <a:gd name="T3" fmla="*/ 75 h 75"/>
                <a:gd name="T4" fmla="*/ 62 w 93"/>
                <a:gd name="T5" fmla="*/ 60 h 75"/>
                <a:gd name="T6" fmla="*/ 31 w 93"/>
                <a:gd name="T7" fmla="*/ 0 h 75"/>
                <a:gd name="T8" fmla="*/ 93 w 93"/>
                <a:gd name="T9" fmla="*/ 75 h 75"/>
              </a:gdLst>
              <a:ahLst/>
              <a:cxnLst>
                <a:cxn ang="0">
                  <a:pos x="T0" y="T1"/>
                </a:cxn>
                <a:cxn ang="0">
                  <a:pos x="T2" y="T3"/>
                </a:cxn>
                <a:cxn ang="0">
                  <a:pos x="T4" y="T5"/>
                </a:cxn>
                <a:cxn ang="0">
                  <a:pos x="T6" y="T7"/>
                </a:cxn>
                <a:cxn ang="0">
                  <a:pos x="T8" y="T9"/>
                </a:cxn>
              </a:cxnLst>
              <a:rect l="0" t="0" r="r" b="b"/>
              <a:pathLst>
                <a:path w="93" h="75">
                  <a:moveTo>
                    <a:pt x="93" y="75"/>
                  </a:moveTo>
                  <a:lnTo>
                    <a:pt x="0" y="75"/>
                  </a:lnTo>
                  <a:lnTo>
                    <a:pt x="62" y="60"/>
                  </a:lnTo>
                  <a:lnTo>
                    <a:pt x="31" y="0"/>
                  </a:lnTo>
                  <a:lnTo>
                    <a:pt x="93" y="75"/>
                  </a:lnTo>
                  <a:close/>
                </a:path>
              </a:pathLst>
            </a:custGeom>
            <a:solidFill>
              <a:srgbClr val="000000"/>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18" name="Line 119"/>
            <p:cNvCxnSpPr/>
            <p:nvPr/>
          </p:nvCxnSpPr>
          <p:spPr bwMode="auto">
            <a:xfrm>
              <a:off x="808990" y="2230120"/>
              <a:ext cx="2515235" cy="28575"/>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sp>
          <p:nvSpPr>
            <p:cNvPr id="19" name="Freeform 18"/>
            <p:cNvSpPr>
              <a:spLocks/>
            </p:cNvSpPr>
            <p:nvPr/>
          </p:nvSpPr>
          <p:spPr bwMode="auto">
            <a:xfrm>
              <a:off x="3274695" y="2230120"/>
              <a:ext cx="49530" cy="57150"/>
            </a:xfrm>
            <a:custGeom>
              <a:avLst/>
              <a:gdLst>
                <a:gd name="T0" fmla="*/ 78 w 78"/>
                <a:gd name="T1" fmla="*/ 45 h 90"/>
                <a:gd name="T2" fmla="*/ 0 w 78"/>
                <a:gd name="T3" fmla="*/ 90 h 90"/>
                <a:gd name="T4" fmla="*/ 31 w 78"/>
                <a:gd name="T5" fmla="*/ 45 h 90"/>
                <a:gd name="T6" fmla="*/ 0 w 78"/>
                <a:gd name="T7" fmla="*/ 0 h 90"/>
                <a:gd name="T8" fmla="*/ 78 w 78"/>
                <a:gd name="T9" fmla="*/ 45 h 90"/>
              </a:gdLst>
              <a:ahLst/>
              <a:cxnLst>
                <a:cxn ang="0">
                  <a:pos x="T0" y="T1"/>
                </a:cxn>
                <a:cxn ang="0">
                  <a:pos x="T2" y="T3"/>
                </a:cxn>
                <a:cxn ang="0">
                  <a:pos x="T4" y="T5"/>
                </a:cxn>
                <a:cxn ang="0">
                  <a:pos x="T6" y="T7"/>
                </a:cxn>
                <a:cxn ang="0">
                  <a:pos x="T8" y="T9"/>
                </a:cxn>
              </a:cxnLst>
              <a:rect l="0" t="0" r="r" b="b"/>
              <a:pathLst>
                <a:path w="78" h="90">
                  <a:moveTo>
                    <a:pt x="78" y="45"/>
                  </a:moveTo>
                  <a:lnTo>
                    <a:pt x="0" y="90"/>
                  </a:lnTo>
                  <a:lnTo>
                    <a:pt x="31" y="45"/>
                  </a:lnTo>
                  <a:lnTo>
                    <a:pt x="0" y="0"/>
                  </a:lnTo>
                  <a:lnTo>
                    <a:pt x="78" y="45"/>
                  </a:lnTo>
                  <a:close/>
                </a:path>
              </a:pathLst>
            </a:custGeom>
            <a:solidFill>
              <a:srgbClr val="000000"/>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20" name="Oval 19"/>
            <p:cNvSpPr>
              <a:spLocks noChangeArrowheads="1"/>
            </p:cNvSpPr>
            <p:nvPr/>
          </p:nvSpPr>
          <p:spPr bwMode="auto">
            <a:xfrm>
              <a:off x="138430" y="1638935"/>
              <a:ext cx="315595" cy="295910"/>
            </a:xfrm>
            <a:prstGeom prst="ellipse">
              <a:avLst/>
            </a:prstGeom>
            <a:solidFill>
              <a:srgbClr val="FFFFFF"/>
            </a:solidFill>
            <a:ln w="16">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21" name="Line 122"/>
            <p:cNvCxnSpPr/>
            <p:nvPr/>
          </p:nvCxnSpPr>
          <p:spPr bwMode="auto">
            <a:xfrm>
              <a:off x="295910" y="1934845"/>
              <a:ext cx="10160" cy="609600"/>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22" name="Line 123"/>
            <p:cNvCxnSpPr/>
            <p:nvPr/>
          </p:nvCxnSpPr>
          <p:spPr bwMode="auto">
            <a:xfrm flipH="1">
              <a:off x="79375" y="2544445"/>
              <a:ext cx="226695" cy="142875"/>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23" name="Line 124"/>
            <p:cNvCxnSpPr/>
            <p:nvPr/>
          </p:nvCxnSpPr>
          <p:spPr bwMode="auto">
            <a:xfrm>
              <a:off x="306070" y="2544445"/>
              <a:ext cx="147955" cy="142875"/>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24" name="Line 125"/>
            <p:cNvCxnSpPr/>
            <p:nvPr/>
          </p:nvCxnSpPr>
          <p:spPr bwMode="auto">
            <a:xfrm>
              <a:off x="59690" y="2153920"/>
              <a:ext cx="502920" cy="0"/>
            </a:xfrm>
            <a:prstGeom prst="line">
              <a:avLst/>
            </a:prstGeom>
            <a:noFill/>
            <a:ln w="16">
              <a:solidFill>
                <a:srgbClr val="000000"/>
              </a:solidFill>
              <a:prstDash val="solid"/>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0" y="2907030"/>
              <a:ext cx="43815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Student</a:t>
              </a:r>
              <a:endParaRPr lang="en-US" sz="1100">
                <a:effectLst/>
                <a:latin typeface="Calibri"/>
                <a:ea typeface="Times New Roman"/>
                <a:cs typeface="Mangal"/>
              </a:endParaRPr>
            </a:p>
          </p:txBody>
        </p:sp>
        <p:sp>
          <p:nvSpPr>
            <p:cNvPr id="26" name="Rectangle 25"/>
            <p:cNvSpPr>
              <a:spLocks noChangeArrowheads="1"/>
            </p:cNvSpPr>
            <p:nvPr/>
          </p:nvSpPr>
          <p:spPr bwMode="auto">
            <a:xfrm>
              <a:off x="3754755" y="95250"/>
              <a:ext cx="1127760" cy="45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Login for assuring </a:t>
              </a:r>
              <a:endParaRPr lang="en-US" sz="1100">
                <a:effectLst/>
                <a:latin typeface="Calibri"/>
                <a:ea typeface="Times New Roman"/>
                <a:cs typeface="Mangal"/>
              </a:endParaRPr>
            </a:p>
            <a:p>
              <a:pPr marL="0" marR="0">
                <a:lnSpc>
                  <a:spcPct val="115000"/>
                </a:lnSpc>
                <a:spcBef>
                  <a:spcPts val="0"/>
                </a:spcBef>
                <a:spcAft>
                  <a:spcPts val="1000"/>
                </a:spcAft>
              </a:pPr>
              <a:r>
                <a:rPr lang="en-US" sz="1000">
                  <a:solidFill>
                    <a:srgbClr val="000000"/>
                  </a:solidFill>
                  <a:effectLst/>
                  <a:latin typeface="Arial"/>
                  <a:ea typeface="Times New Roman"/>
                  <a:cs typeface="Mangal"/>
                </a:rPr>
                <a:t>Attendance record</a:t>
              </a:r>
              <a:endParaRPr lang="en-US" sz="1100">
                <a:effectLst/>
                <a:latin typeface="Calibri"/>
                <a:ea typeface="Times New Roman"/>
                <a:cs typeface="Mangal"/>
              </a:endParaRPr>
            </a:p>
          </p:txBody>
        </p:sp>
      </p:grpSp>
      <p:sp>
        <p:nvSpPr>
          <p:cNvPr id="27" name="Rectangle 26"/>
          <p:cNvSpPr/>
          <p:nvPr/>
        </p:nvSpPr>
        <p:spPr>
          <a:xfrm>
            <a:off x="603981" y="457200"/>
            <a:ext cx="4572000" cy="1077218"/>
          </a:xfrm>
          <a:prstGeom prst="rect">
            <a:avLst/>
          </a:prstGeom>
        </p:spPr>
        <p:txBody>
          <a:bodyPr>
            <a:spAutoFit/>
          </a:bodyP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accent2">
                    <a:lumMod val="75000"/>
                  </a:schemeClr>
                </a:solidFill>
                <a:latin typeface="Bahnschrift SemiBold Condensed" panose="020B0502040204020203" pitchFamily="34" charset="0"/>
              </a:rPr>
              <a:t>USE CASE DIAGRAM FOR </a:t>
            </a:r>
            <a:r>
              <a:rPr lang="en-US" b="1" dirty="0" smtClean="0">
                <a:solidFill>
                  <a:schemeClr val="accent2">
                    <a:lumMod val="75000"/>
                  </a:schemeClr>
                </a:solidFill>
                <a:latin typeface="Bahnschrift SemiBold Condensed" panose="020B0502040204020203" pitchFamily="34" charset="0"/>
              </a:rPr>
              <a:t>STUDENTS</a:t>
            </a:r>
            <a:endParaRPr lang="en-US" b="1" dirty="0">
              <a:solidFill>
                <a:srgbClr val="E5E5FF"/>
              </a:solidFill>
              <a:effectLst>
                <a:outerShdw blurRad="38100" dist="38100" dir="2700000" algn="tl">
                  <a:srgbClr val="000000"/>
                </a:outerShdw>
              </a:effectLst>
            </a:endParaRPr>
          </a:p>
        </p:txBody>
      </p:sp>
    </p:spTree>
    <p:extLst>
      <p:ext uri="{BB962C8B-B14F-4D97-AF65-F5344CB8AC3E}">
        <p14:creationId xmlns:p14="http://schemas.microsoft.com/office/powerpoint/2010/main" val="210060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05000"/>
            <a:ext cx="8763000" cy="1590179"/>
          </a:xfrm>
          <a:prstGeom prst="rect">
            <a:avLst/>
          </a:prstGeom>
        </p:spPr>
        <p:txBody>
          <a:bodyPr wrap="square">
            <a:spAutoFit/>
          </a:bodyPr>
          <a:lstStyle/>
          <a:p>
            <a:pPr marL="457200" indent="-45720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Application is available on Android App.</a:t>
            </a:r>
          </a:p>
          <a:p>
            <a:pPr marL="457200" indent="-45720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 Teacher can upload notice from anywhere. </a:t>
            </a:r>
          </a:p>
          <a:p>
            <a:pPr marL="457200" indent="-45720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As this’s online it’s available everywhere.</a:t>
            </a:r>
          </a:p>
        </p:txBody>
      </p:sp>
      <p:sp>
        <p:nvSpPr>
          <p:cNvPr id="7" name="Text Box 1"/>
          <p:cNvSpPr txBox="1">
            <a:spLocks noChangeArrowheads="1"/>
          </p:cNvSpPr>
          <p:nvPr/>
        </p:nvSpPr>
        <p:spPr bwMode="auto">
          <a:xfrm>
            <a:off x="381000" y="304800"/>
            <a:ext cx="8229600" cy="11430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accent2">
                    <a:lumMod val="75000"/>
                  </a:schemeClr>
                </a:solidFill>
                <a:latin typeface="Bahnschrift SemiBold Condensed" panose="020B0502040204020203" pitchFamily="34" charset="0"/>
              </a:rPr>
              <a:t>BENEFITS</a:t>
            </a:r>
            <a:r>
              <a:rPr lang="en-US" sz="4400" b="1" dirty="0">
                <a:solidFill>
                  <a:srgbClr val="E5E5FF"/>
                </a:solidFill>
                <a:effectLst>
                  <a:outerShdw blurRad="38100" dist="38100" dir="2700000" algn="tl">
                    <a:srgbClr val="000000"/>
                  </a:outerShdw>
                </a:effectLst>
              </a:rPr>
              <a:t>   </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 Box 1"/>
          <p:cNvSpPr txBox="1">
            <a:spLocks noChangeArrowheads="1"/>
          </p:cNvSpPr>
          <p:nvPr/>
        </p:nvSpPr>
        <p:spPr bwMode="auto">
          <a:xfrm>
            <a:off x="-420858" y="0"/>
            <a:ext cx="9601200" cy="16764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chemeClr val="accent2">
                    <a:lumMod val="75000"/>
                  </a:schemeClr>
                </a:solidFill>
                <a:latin typeface="Bahnschrift SemiBold Condensed" panose="020B0502040204020203" pitchFamily="34" charset="0"/>
              </a:rPr>
              <a:t>FUTURE PLAN</a:t>
            </a:r>
            <a:endParaRPr lang="en-US" b="1" dirty="0">
              <a:solidFill>
                <a:schemeClr val="accent2">
                  <a:lumMod val="75000"/>
                </a:schemeClr>
              </a:solidFill>
              <a:latin typeface="Bahnschrift SemiBold Condensed" panose="020B0502040204020203" pitchFamily="34" charset="0"/>
            </a:endParaRPr>
          </a:p>
        </p:txBody>
      </p:sp>
      <p:sp>
        <p:nvSpPr>
          <p:cNvPr id="1048601" name="Text Box 2"/>
          <p:cNvSpPr txBox="1">
            <a:spLocks noChangeArrowheads="1"/>
          </p:cNvSpPr>
          <p:nvPr/>
        </p:nvSpPr>
        <p:spPr bwMode="auto">
          <a:xfrm>
            <a:off x="228600" y="1752600"/>
            <a:ext cx="8686800" cy="5453063"/>
          </a:xfrm>
          <a:prstGeom prst="rect">
            <a:avLst/>
          </a:prstGeom>
          <a:noFill/>
          <a:ln w="9525">
            <a:noFill/>
            <a:round/>
            <a:headEnd/>
            <a:tailEnd/>
          </a:ln>
          <a:effectLst/>
        </p:spPr>
        <p:txBody>
          <a:bodyPr/>
          <a:lstStyle/>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latin typeface="Calibri" panose="020F0502020204030204" pitchFamily="34" charset="0"/>
                <a:cs typeface="Calibri" panose="020F0502020204030204" pitchFamily="34" charset="0"/>
              </a:rPr>
              <a:t> </a:t>
            </a:r>
            <a:r>
              <a:rPr lang="en-US" sz="2800" dirty="0">
                <a:solidFill>
                  <a:schemeClr val="tx1">
                    <a:lumMod val="95000"/>
                    <a:lumOff val="5000"/>
                  </a:schemeClr>
                </a:solidFill>
                <a:latin typeface="Calibri" panose="020F0502020204030204" pitchFamily="34" charset="0"/>
                <a:cs typeface="Calibri" panose="020F0502020204030204" pitchFamily="34" charset="0"/>
              </a:rPr>
              <a:t>we add Question papers MCQs online instance </a:t>
            </a:r>
            <a:r>
              <a:rPr lang="en-US" sz="2800" dirty="0" smtClean="0">
                <a:solidFill>
                  <a:schemeClr val="tx1">
                    <a:lumMod val="95000"/>
                    <a:lumOff val="5000"/>
                  </a:schemeClr>
                </a:solidFill>
                <a:latin typeface="Calibri" panose="020F0502020204030204" pitchFamily="34" charset="0"/>
                <a:cs typeface="Calibri" panose="020F0502020204030204" pitchFamily="34" charset="0"/>
              </a:rPr>
              <a:t>Check.</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tx1">
                    <a:lumMod val="95000"/>
                    <a:lumOff val="5000"/>
                  </a:schemeClr>
                </a:solidFill>
                <a:latin typeface="Calibri" panose="020F0502020204030204" pitchFamily="34" charset="0"/>
                <a:cs typeface="Calibri" panose="020F0502020204030204" pitchFamily="34" charset="0"/>
              </a:rPr>
              <a:t>Check </a:t>
            </a:r>
            <a:r>
              <a:rPr lang="en-US" sz="2800" dirty="0">
                <a:solidFill>
                  <a:schemeClr val="tx1">
                    <a:lumMod val="95000"/>
                    <a:lumOff val="5000"/>
                  </a:schemeClr>
                </a:solidFill>
                <a:latin typeface="Calibri" panose="020F0502020204030204" pitchFamily="34" charset="0"/>
                <a:cs typeface="Calibri" panose="020F0502020204030204" pitchFamily="34" charset="0"/>
              </a:rPr>
              <a:t>coordination of students in curriculum and co-curriculum activities</a:t>
            </a:r>
            <a:r>
              <a:rPr lang="en-US" sz="2800" dirty="0" smtClean="0">
                <a:solidFill>
                  <a:schemeClr val="tx1">
                    <a:lumMod val="95000"/>
                    <a:lumOff val="5000"/>
                  </a:schemeClr>
                </a:solidFill>
                <a:latin typeface="Calibri" panose="020F0502020204030204" pitchFamily="34" charset="0"/>
                <a:cs typeface="Calibri" panose="020F0502020204030204" pitchFamily="34" charset="0"/>
              </a:rPr>
              <a:t>.</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tx1">
                    <a:lumMod val="95000"/>
                    <a:lumOff val="5000"/>
                  </a:schemeClr>
                </a:solidFill>
                <a:latin typeface="Calibri" panose="020F0502020204030204" pitchFamily="34" charset="0"/>
                <a:cs typeface="Calibri" panose="020F0502020204030204" pitchFamily="34" charset="0"/>
              </a:rPr>
              <a:t>Online classes through the concept of video conferencing.</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tx1">
                    <a:lumMod val="95000"/>
                    <a:lumOff val="5000"/>
                  </a:schemeClr>
                </a:solidFill>
                <a:latin typeface="Calibri" panose="020F0502020204030204" pitchFamily="34" charset="0"/>
                <a:cs typeface="Calibri" panose="020F0502020204030204" pitchFamily="34" charset="0"/>
              </a:rPr>
              <a:t>Online form fill-upper along with digital signature for verification uses SHA-1 Algorithm.</a:t>
            </a:r>
            <a:endParaRPr lang="en-US" sz="2800" dirty="0" smtClean="0">
              <a:solidFill>
                <a:schemeClr val="tx1">
                  <a:lumMod val="95000"/>
                  <a:lumOff val="5000"/>
                </a:schemeClr>
              </a:solidFill>
              <a:latin typeface="Calibri" panose="020F0502020204030204" pitchFamily="34" charset="0"/>
              <a:cs typeface="Calibri" panose="020F0502020204030204" pitchFamily="34" charset="0"/>
            </a:endParaRP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extLst>
          <p:ext uri="http://mobile.wps.cn/transition/2016/1">
            <p:transition xmlns="" val="wps_teeter_l_1500"/>
          </p:ext>
        </p:extLs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 Box 1"/>
          <p:cNvSpPr txBox="1">
            <a:spLocks noChangeArrowheads="1"/>
          </p:cNvSpPr>
          <p:nvPr/>
        </p:nvSpPr>
        <p:spPr bwMode="auto">
          <a:xfrm>
            <a:off x="457200" y="130175"/>
            <a:ext cx="8229600" cy="1431925"/>
          </a:xfrm>
          <a:prstGeom prst="rect">
            <a:avLst/>
          </a:prstGeom>
          <a:noFill/>
          <a:ln w="9525">
            <a:noFill/>
            <a:round/>
            <a:headEnd/>
            <a:tailEnd/>
          </a:ln>
          <a:effectLst/>
        </p:spPr>
        <p:txBody>
          <a:bodyPr anchor="ctr"/>
          <a:lstStyle/>
          <a:p>
            <a:pPr algn="ctr" eaLnBrk="0" hangingPunct="0">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accent2">
                    <a:lumMod val="75000"/>
                  </a:schemeClr>
                </a:solidFill>
                <a:latin typeface="Bahnschrift SemiBold Condensed" panose="020B0502040204020203" pitchFamily="34" charset="0"/>
              </a:rPr>
              <a:t>CONCLUSION</a:t>
            </a:r>
            <a:r>
              <a:rPr lang="en-US" sz="4400" b="1" u="sng" dirty="0">
                <a:solidFill>
                  <a:srgbClr val="E5E5FF"/>
                </a:solidFill>
                <a:effectLst>
                  <a:outerShdw blurRad="38100" dist="38100" dir="2700000" algn="tl">
                    <a:srgbClr val="000000"/>
                  </a:outerShdw>
                </a:effectLst>
              </a:rPr>
              <a:t/>
            </a:r>
            <a:br>
              <a:rPr lang="en-US" sz="4400" b="1" u="sng" dirty="0">
                <a:solidFill>
                  <a:srgbClr val="E5E5FF"/>
                </a:solidFill>
                <a:effectLst>
                  <a:outerShdw blurRad="38100" dist="38100" dir="2700000" algn="tl">
                    <a:srgbClr val="000000"/>
                  </a:outerShdw>
                </a:effectLst>
              </a:rPr>
            </a:br>
            <a:endParaRPr lang="en-US" sz="4400" b="1" u="sng" dirty="0">
              <a:solidFill>
                <a:srgbClr val="E5E5FF"/>
              </a:solidFill>
              <a:effectLst>
                <a:outerShdw blurRad="38100" dist="38100" dir="2700000" algn="tl">
                  <a:srgbClr val="000000"/>
                </a:outerShdw>
              </a:effectLst>
            </a:endParaRPr>
          </a:p>
        </p:txBody>
      </p:sp>
      <p:sp>
        <p:nvSpPr>
          <p:cNvPr id="1048596" name="Text Box 2"/>
          <p:cNvSpPr txBox="1">
            <a:spLocks noChangeArrowheads="1"/>
          </p:cNvSpPr>
          <p:nvPr/>
        </p:nvSpPr>
        <p:spPr bwMode="auto">
          <a:xfrm>
            <a:off x="457200" y="1295400"/>
            <a:ext cx="8229600" cy="7707313"/>
          </a:xfrm>
          <a:prstGeom prst="rect">
            <a:avLst/>
          </a:prstGeom>
          <a:noFill/>
          <a:ln w="9525">
            <a:noFill/>
            <a:round/>
            <a:headEnd/>
            <a:tailEnd/>
          </a:ln>
          <a:effectLst/>
        </p:spPr>
        <p:txBody>
          <a:bodyPr/>
          <a:lstStyle/>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Calibri" panose="020F0502020204030204" pitchFamily="34" charset="0"/>
                <a:cs typeface="Calibri" panose="020F0502020204030204" pitchFamily="34" charset="0"/>
              </a:rPr>
              <a:t>D</a:t>
            </a:r>
            <a:r>
              <a:rPr lang="en-US" sz="2800" dirty="0" smtClean="0">
                <a:solidFill>
                  <a:schemeClr val="tx1"/>
                </a:solidFill>
                <a:latin typeface="Calibri" panose="020F0502020204030204" pitchFamily="34" charset="0"/>
                <a:cs typeface="Calibri" panose="020F0502020204030204" pitchFamily="34" charset="0"/>
              </a:rPr>
              <a:t>iverse </a:t>
            </a:r>
            <a:r>
              <a:rPr lang="en-US" sz="2800" dirty="0">
                <a:solidFill>
                  <a:schemeClr val="tx1"/>
                </a:solidFill>
                <a:latin typeface="Calibri" panose="020F0502020204030204" pitchFamily="34" charset="0"/>
                <a:cs typeface="Calibri" panose="020F0502020204030204" pitchFamily="34" charset="0"/>
              </a:rPr>
              <a:t>operating system. </a:t>
            </a:r>
          </a:p>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solidFill>
                <a:latin typeface="Calibri" panose="020F0502020204030204" pitchFamily="34" charset="0"/>
                <a:cs typeface="Calibri" panose="020F0502020204030204" pitchFamily="34" charset="0"/>
              </a:rPr>
              <a:t>Help environmental</a:t>
            </a:r>
            <a:r>
              <a:rPr lang="en-US" sz="28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800" dirty="0">
                <a:solidFill>
                  <a:schemeClr val="tx1">
                    <a:lumMod val="95000"/>
                    <a:lumOff val="5000"/>
                  </a:schemeClr>
                </a:solidFill>
                <a:latin typeface="Calibri" panose="020F0502020204030204" pitchFamily="34" charset="0"/>
                <a:cs typeface="Calibri" panose="020F0502020204030204" pitchFamily="34" charset="0"/>
              </a:rPr>
              <a:t>solution.</a:t>
            </a:r>
          </a:p>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95000"/>
                    <a:lumOff val="5000"/>
                  </a:schemeClr>
                </a:solidFill>
                <a:latin typeface="Calibri" panose="020F0502020204030204" pitchFamily="34" charset="0"/>
                <a:cs typeface="Calibri" panose="020F0502020204030204" pitchFamily="34" charset="0"/>
              </a:rPr>
              <a:t>Not very time Consuming.</a:t>
            </a:r>
          </a:p>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95000"/>
                    <a:lumOff val="5000"/>
                  </a:schemeClr>
                </a:solidFill>
                <a:latin typeface="Calibri" panose="020F0502020204030204" pitchFamily="34" charset="0"/>
                <a:cs typeface="Calibri" panose="020F0502020204030204" pitchFamily="34" charset="0"/>
              </a:rPr>
              <a:t>Efficient.</a:t>
            </a:r>
          </a:p>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95000"/>
                    <a:lumOff val="5000"/>
                  </a:schemeClr>
                </a:solidFill>
                <a:latin typeface="Calibri" panose="020F0502020204030204" pitchFamily="34" charset="0"/>
                <a:cs typeface="Calibri" panose="020F0502020204030204" pitchFamily="34" charset="0"/>
              </a:rPr>
              <a:t>24*7 availability.</a:t>
            </a:r>
          </a:p>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95000"/>
                    <a:lumOff val="5000"/>
                  </a:schemeClr>
                </a:solidFill>
                <a:latin typeface="Calibri" panose="020F0502020204030204" pitchFamily="34" charset="0"/>
                <a:cs typeface="Calibri" panose="020F0502020204030204" pitchFamily="34" charset="0"/>
              </a:rPr>
              <a:t>Smart </a:t>
            </a:r>
            <a:r>
              <a:rPr lang="en-US" sz="2800" dirty="0" smtClean="0">
                <a:solidFill>
                  <a:schemeClr val="tx1">
                    <a:lumMod val="95000"/>
                    <a:lumOff val="5000"/>
                  </a:schemeClr>
                </a:solidFill>
                <a:latin typeface="Calibri" panose="020F0502020204030204" pitchFamily="34" charset="0"/>
                <a:cs typeface="Calibri" panose="020F0502020204030204" pitchFamily="34" charset="0"/>
              </a:rPr>
              <a:t>Way</a:t>
            </a:r>
          </a:p>
          <a:p>
            <a:pPr marL="457200" indent="-457200" eaLnBrk="0" hangingPunct="0">
              <a:buClr>
                <a:srgbClr val="FFCC00"/>
              </a:buClr>
              <a:buSzPct val="70000"/>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tx1">
                    <a:lumMod val="95000"/>
                    <a:lumOff val="5000"/>
                  </a:schemeClr>
                </a:solidFill>
                <a:latin typeface="Calibri" panose="020F0502020204030204" pitchFamily="34" charset="0"/>
                <a:cs typeface="Calibri" panose="020F0502020204030204" pitchFamily="34" charset="0"/>
              </a:rPr>
              <a:t>More efficient than website</a:t>
            </a:r>
          </a:p>
        </p:txBody>
      </p:sp>
    </p:spTree>
  </p:cSld>
  <p:clrMapOvr>
    <a:masterClrMapping/>
  </p:clrMapOvr>
  <mc:AlternateContent xmlns:mc="http://schemas.openxmlformats.org/markup-compatibility/2006" xmlns:p14="http://schemas.microsoft.com/office/powerpoint/2010/main">
    <mc:Choice Requires="p14">
      <p:transition spd="slow" p14:dur="1500">
        <p:extLst>
          <p:ext uri="http://mobile.wps.cn/transition/2016/1">
            <p:transition xmlns="" val="wps_twist_l_1500"/>
          </p:ext>
        </p:extLs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0" y="990600"/>
            <a:ext cx="5715000" cy="5324535"/>
          </a:xfrm>
          <a:prstGeom prst="rect">
            <a:avLst/>
          </a:prstGeom>
          <a:noFill/>
        </p:spPr>
        <p:txBody>
          <a:bodyPr wrap="square" rtlCol="0">
            <a:spAutoFit/>
          </a:bodyPr>
          <a:lstStyle/>
          <a:p>
            <a:r>
              <a:rPr lang="en-US" sz="8000" dirty="0" smtClean="0">
                <a:solidFill>
                  <a:schemeClr val="tx1"/>
                </a:solidFill>
                <a:latin typeface="Freestyle Script" pitchFamily="66" charset="0"/>
              </a:rPr>
              <a:t>Thank </a:t>
            </a:r>
          </a:p>
          <a:p>
            <a:r>
              <a:rPr lang="en-US" sz="8000" dirty="0" smtClean="0">
                <a:solidFill>
                  <a:schemeClr val="tx1"/>
                </a:solidFill>
                <a:latin typeface="Freestyle Script" pitchFamily="66" charset="0"/>
              </a:rPr>
              <a:t>For </a:t>
            </a:r>
          </a:p>
          <a:p>
            <a:r>
              <a:rPr lang="en-US" sz="8000" dirty="0" smtClean="0">
                <a:solidFill>
                  <a:schemeClr val="tx1"/>
                </a:solidFill>
                <a:latin typeface="Freestyle Script" pitchFamily="66" charset="0"/>
              </a:rPr>
              <a:t>Given </a:t>
            </a:r>
          </a:p>
          <a:p>
            <a:r>
              <a:rPr lang="en-US" sz="8000" dirty="0" smtClean="0">
                <a:solidFill>
                  <a:schemeClr val="tx1"/>
                </a:solidFill>
                <a:latin typeface="Freestyle Script" pitchFamily="66" charset="0"/>
              </a:rPr>
              <a:t>opportunity</a:t>
            </a:r>
            <a:endParaRPr lang="en-US" sz="8000" dirty="0">
              <a:solidFill>
                <a:schemeClr val="tx1"/>
              </a:solidFill>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chemeClr val="accent2">
                    <a:lumMod val="75000"/>
                  </a:schemeClr>
                </a:solidFill>
                <a:latin typeface="Bahnschrift SemiBold Condensed" panose="020B0502040204020203" pitchFamily="34" charset="0"/>
              </a:rPr>
              <a:t>CONTENTS</a:t>
            </a:r>
          </a:p>
        </p:txBody>
      </p:sp>
      <p:sp>
        <p:nvSpPr>
          <p:cNvPr id="1048620" name="Text Box 2"/>
          <p:cNvSpPr txBox="1">
            <a:spLocks noChangeArrowheads="1"/>
          </p:cNvSpPr>
          <p:nvPr/>
        </p:nvSpPr>
        <p:spPr bwMode="auto">
          <a:xfrm>
            <a:off x="1219200" y="1905000"/>
            <a:ext cx="8229600" cy="4702175"/>
          </a:xfrm>
          <a:prstGeom prst="rect">
            <a:avLst/>
          </a:prstGeom>
          <a:noFill/>
          <a:ln w="9525">
            <a:noFill/>
            <a:round/>
            <a:headEnd/>
            <a:tailEnd/>
          </a:ln>
          <a:effectLst/>
        </p:spPr>
        <p:txBody>
          <a:bodyPr/>
          <a:lstStyle/>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INTRODUCTION</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REQUIREMENTS</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OVERALL DESIGN</a:t>
            </a:r>
            <a:endParaRPr lang="en-US" sz="2800" dirty="0">
              <a:solidFill>
                <a:schemeClr val="accent4">
                  <a:lumMod val="50000"/>
                </a:schemeClr>
              </a:solidFill>
              <a:latin typeface="Calibri" panose="020F0502020204030204" pitchFamily="34" charset="0"/>
              <a:cs typeface="Calibri" panose="020F0502020204030204" pitchFamily="34" charset="0"/>
            </a:endParaRP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USE </a:t>
            </a:r>
            <a:r>
              <a:rPr lang="en-US" sz="2800" dirty="0">
                <a:solidFill>
                  <a:schemeClr val="accent4">
                    <a:lumMod val="50000"/>
                  </a:schemeClr>
                </a:solidFill>
                <a:latin typeface="Calibri" panose="020F0502020204030204" pitchFamily="34" charset="0"/>
                <a:cs typeface="Calibri" panose="020F0502020204030204" pitchFamily="34" charset="0"/>
              </a:rPr>
              <a:t>CASES</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BENEFITS</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FUTURE PLAN</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accent4">
                    <a:lumMod val="50000"/>
                  </a:schemeClr>
                </a:solidFill>
                <a:latin typeface="Calibri" panose="020F0502020204030204" pitchFamily="34" charset="0"/>
                <a:cs typeface="Calibri" panose="020F0502020204030204" pitchFamily="34" charset="0"/>
              </a:rPr>
              <a:t>CONCLUSION</a:t>
            </a:r>
          </a:p>
          <a:p>
            <a:pPr marL="341313" indent="-341313">
              <a:buClr>
                <a:srgbClr val="FFCC00"/>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4">
                    <a:lumMod val="50000"/>
                  </a:schemeClr>
                </a:solidFill>
                <a:latin typeface="Calibri" panose="020F0502020204030204" pitchFamily="34" charset="0"/>
                <a:cs typeface="Calibri" panose="020F0502020204030204" pitchFamily="34" charset="0"/>
              </a:rPr>
              <a:t>Thank you</a:t>
            </a:r>
            <a:endParaRPr lang="en-US" sz="2800" dirty="0">
              <a:solidFill>
                <a:schemeClr val="accent4">
                  <a:lumMod val="50000"/>
                </a:schemeClr>
              </a:solidFill>
              <a:latin typeface="Calibri" panose="020F0502020204030204" pitchFamily="34" charset="0"/>
              <a:cs typeface="Calibri" panose="020F0502020204030204" pitchFamily="34" charset="0"/>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FFFFFF"/>
              </a:solidFill>
              <a:effectLst>
                <a:outerShdw blurRad="38100" dist="38100" dir="2700000" algn="tl">
                  <a:srgbClr val="000000"/>
                </a:outerShdw>
              </a:effectLst>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 Box 1"/>
          <p:cNvSpPr txBox="1">
            <a:spLocks noChangeArrowheads="1"/>
          </p:cNvSpPr>
          <p:nvPr/>
        </p:nvSpPr>
        <p:spPr bwMode="auto">
          <a:xfrm>
            <a:off x="381000" y="304800"/>
            <a:ext cx="8229600" cy="11430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chemeClr val="accent2">
                    <a:lumMod val="75000"/>
                  </a:schemeClr>
                </a:solidFill>
                <a:latin typeface="Bahnschrift SemiBold Condensed" panose="020B0502040204020203" pitchFamily="34" charset="0"/>
              </a:rPr>
              <a:t>INTRODUCTION</a:t>
            </a:r>
          </a:p>
        </p:txBody>
      </p:sp>
      <p:sp>
        <p:nvSpPr>
          <p:cNvPr id="1048625" name="Text Box 2"/>
          <p:cNvSpPr txBox="1">
            <a:spLocks noChangeArrowheads="1"/>
          </p:cNvSpPr>
          <p:nvPr/>
        </p:nvSpPr>
        <p:spPr bwMode="auto">
          <a:xfrm>
            <a:off x="-76200" y="1066800"/>
            <a:ext cx="9144000" cy="6172200"/>
          </a:xfrm>
          <a:prstGeom prst="rect">
            <a:avLst/>
          </a:prstGeom>
          <a:noFill/>
          <a:ln w="9525">
            <a:noFill/>
            <a:round/>
            <a:headEnd/>
            <a:tailEnd/>
          </a:ln>
          <a:effectLst/>
        </p:spPr>
        <p:txBody>
          <a:bodyPr/>
          <a:lstStyle/>
          <a:p>
            <a:pPr marL="341313" indent="-341313">
              <a:lnSpc>
                <a:spcPct val="90000"/>
              </a:lnSpc>
              <a:spcBef>
                <a:spcPts val="600"/>
              </a:spcBef>
              <a:buClr>
                <a:srgbClr val="FFCC00"/>
              </a:buClr>
              <a:buSzPct val="7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solidFill>
                <a:srgbClr val="FFFFFF"/>
              </a:solidFill>
              <a:effectLst>
                <a:outerShdw blurRad="38100" dist="38100" dir="2700000" algn="tl">
                  <a:srgbClr val="000000"/>
                </a:outerShdw>
              </a:effectLst>
            </a:endParaRPr>
          </a:p>
        </p:txBody>
      </p:sp>
      <p:sp>
        <p:nvSpPr>
          <p:cNvPr id="4" name="TextBox 3"/>
          <p:cNvSpPr txBox="1"/>
          <p:nvPr/>
        </p:nvSpPr>
        <p:spPr>
          <a:xfrm>
            <a:off x="697395" y="1386522"/>
            <a:ext cx="7596809" cy="5468164"/>
          </a:xfrm>
          <a:prstGeom prst="rect">
            <a:avLst/>
          </a:prstGeom>
          <a:noFill/>
        </p:spPr>
        <p:txBody>
          <a:bodyPr wrap="square" rtlCol="0">
            <a:spAutoFit/>
          </a:bodyPr>
          <a:lstStyle/>
          <a:p>
            <a:pPr marL="457200" indent="-457200">
              <a:buFont typeface="Arial" pitchFamily="34" charset="0"/>
              <a:buChar char="•"/>
            </a:pPr>
            <a:r>
              <a:rPr lang="en-US" sz="2800" dirty="0" smtClean="0">
                <a:solidFill>
                  <a:schemeClr val="tx1"/>
                </a:solidFill>
                <a:latin typeface="Calibri" panose="020F0502020204030204" pitchFamily="34" charset="0"/>
                <a:cs typeface="Calibri" panose="020F0502020204030204" pitchFamily="34" charset="0"/>
              </a:rPr>
              <a:t>An application that contains following features: Provide notice to students also interact college website through app , also get important notes through “Pocket GPK’’.</a:t>
            </a:r>
          </a:p>
          <a:p>
            <a:pPr marL="457200" indent="-457200">
              <a:buFont typeface="Arial" pitchFamily="34" charset="0"/>
              <a:buChar char="•"/>
            </a:pPr>
            <a:r>
              <a:rPr lang="en-US" sz="2800" dirty="0" smtClean="0">
                <a:solidFill>
                  <a:schemeClr val="tx1"/>
                </a:solidFill>
                <a:latin typeface="Calibri" panose="020F0502020204030204" pitchFamily="34" charset="0"/>
                <a:cs typeface="Calibri" panose="020F0502020204030204" pitchFamily="34" charset="0"/>
              </a:rPr>
              <a:t>This is the smart way to get notice from everywhere through this Application.</a:t>
            </a:r>
          </a:p>
          <a:p>
            <a:pPr marL="457200" indent="-457200">
              <a:buFont typeface="Arial" pitchFamily="34" charset="0"/>
              <a:buChar char="•"/>
            </a:pPr>
            <a:r>
              <a:rPr lang="en-US" sz="2800" dirty="0">
                <a:solidFill>
                  <a:schemeClr val="tx1"/>
                </a:solidFill>
                <a:latin typeface="Calibri" panose="020F0502020204030204" pitchFamily="34" charset="0"/>
                <a:cs typeface="Calibri" panose="020F0502020204030204" pitchFamily="34" charset="0"/>
              </a:rPr>
              <a:t>The purpose of  “pocket </a:t>
            </a:r>
            <a:r>
              <a:rPr lang="en-US" sz="2800" dirty="0" err="1">
                <a:solidFill>
                  <a:schemeClr val="tx1"/>
                </a:solidFill>
                <a:latin typeface="Calibri" panose="020F0502020204030204" pitchFamily="34" charset="0"/>
                <a:cs typeface="Calibri" panose="020F0502020204030204" pitchFamily="34" charset="0"/>
              </a:rPr>
              <a:t>Gpk</a:t>
            </a:r>
            <a:r>
              <a:rPr lang="en-US" sz="2800" dirty="0">
                <a:solidFill>
                  <a:schemeClr val="tx1"/>
                </a:solidFill>
                <a:latin typeface="Calibri" panose="020F0502020204030204" pitchFamily="34" charset="0"/>
                <a:cs typeface="Calibri" panose="020F0502020204030204" pitchFamily="34" charset="0"/>
              </a:rPr>
              <a:t> </a:t>
            </a:r>
            <a:r>
              <a:rPr lang="en-US" sz="2800" dirty="0" smtClean="0">
                <a:solidFill>
                  <a:schemeClr val="tx1"/>
                </a:solidFill>
                <a:latin typeface="Calibri" panose="020F0502020204030204" pitchFamily="34" charset="0"/>
                <a:cs typeface="Calibri" panose="020F0502020204030204" pitchFamily="34" charset="0"/>
              </a:rPr>
              <a:t>An </a:t>
            </a:r>
            <a:r>
              <a:rPr lang="en-US" sz="2800" dirty="0">
                <a:solidFill>
                  <a:schemeClr val="tx1"/>
                </a:solidFill>
                <a:latin typeface="Calibri" panose="020F0502020204030204" pitchFamily="34" charset="0"/>
                <a:cs typeface="Calibri" panose="020F0502020204030204" pitchFamily="34" charset="0"/>
              </a:rPr>
              <a:t>Android application” is to automated the college system using online services and make one step ahead to digitalized the college management through the android smartphone which is available everywhere and easy handled .</a:t>
            </a: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 Box 1"/>
          <p:cNvSpPr txBox="1">
            <a:spLocks noChangeArrowheads="1"/>
          </p:cNvSpPr>
          <p:nvPr/>
        </p:nvSpPr>
        <p:spPr bwMode="auto">
          <a:xfrm>
            <a:off x="266700" y="-144463"/>
            <a:ext cx="8229600" cy="11430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chemeClr val="accent2">
                    <a:lumMod val="75000"/>
                  </a:schemeClr>
                </a:solidFill>
                <a:latin typeface="Bahnschrift SemiBold Condensed" panose="020B0502040204020203" pitchFamily="34" charset="0"/>
              </a:rPr>
              <a:t>REQUIREMENT</a:t>
            </a:r>
          </a:p>
        </p:txBody>
      </p:sp>
      <p:sp>
        <p:nvSpPr>
          <p:cNvPr id="2" name="Rectangle 1"/>
          <p:cNvSpPr/>
          <p:nvPr/>
        </p:nvSpPr>
        <p:spPr>
          <a:xfrm>
            <a:off x="309632" y="678317"/>
            <a:ext cx="8150225" cy="5652830"/>
          </a:xfrm>
          <a:prstGeom prst="rect">
            <a:avLst/>
          </a:prstGeom>
        </p:spPr>
        <p:txBody>
          <a:bodyPr wrap="square">
            <a:spAutoFit/>
          </a:bodyPr>
          <a:lstStyle/>
          <a:p>
            <a:r>
              <a:rPr lang="en-US" sz="2800" dirty="0">
                <a:solidFill>
                  <a:schemeClr val="tx1"/>
                </a:solidFill>
                <a:latin typeface="Calibri" panose="020F0502020204030204" pitchFamily="34" charset="0"/>
                <a:cs typeface="Calibri" panose="020F0502020204030204" pitchFamily="34" charset="0"/>
              </a:rPr>
              <a:t>User Interfaces:</a:t>
            </a:r>
          </a:p>
          <a:p>
            <a:pPr marL="514350" indent="-51435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 1.add document(Admin/Teachers)</a:t>
            </a:r>
          </a:p>
          <a:p>
            <a:pPr marL="514350" indent="-51435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 2.Only Viewed(Students)</a:t>
            </a:r>
          </a:p>
          <a:p>
            <a:r>
              <a:rPr lang="en-US" sz="2800" dirty="0" smtClean="0">
                <a:solidFill>
                  <a:schemeClr val="tx1"/>
                </a:solidFill>
                <a:latin typeface="Calibri" panose="020F0502020204030204" pitchFamily="34" charset="0"/>
                <a:cs typeface="Calibri" panose="020F0502020204030204" pitchFamily="34" charset="0"/>
              </a:rPr>
              <a:t>Project </a:t>
            </a:r>
            <a:r>
              <a:rPr lang="en-US" sz="2800" dirty="0">
                <a:solidFill>
                  <a:schemeClr val="tx1"/>
                </a:solidFill>
                <a:latin typeface="Calibri" panose="020F0502020204030204" pitchFamily="34" charset="0"/>
                <a:cs typeface="Calibri" panose="020F0502020204030204" pitchFamily="34" charset="0"/>
              </a:rPr>
              <a:t>Requirement: </a:t>
            </a:r>
          </a:p>
          <a:p>
            <a:pPr marL="457200" indent="-45720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Software Requirement: Android Studio </a:t>
            </a:r>
            <a:r>
              <a:rPr lang="en-US" sz="2800" dirty="0" smtClean="0">
                <a:solidFill>
                  <a:schemeClr val="tx1"/>
                </a:solidFill>
                <a:latin typeface="Calibri" panose="020F0502020204030204" pitchFamily="34" charset="0"/>
                <a:cs typeface="Calibri" panose="020F0502020204030204" pitchFamily="34" charset="0"/>
              </a:rPr>
              <a:t>2.3.1 or above</a:t>
            </a:r>
            <a:endParaRPr lang="en-US" sz="2800" dirty="0">
              <a:solidFill>
                <a:schemeClr val="tx1"/>
              </a:solidFill>
              <a:latin typeface="Calibri" panose="020F0502020204030204" pitchFamily="34" charset="0"/>
              <a:cs typeface="Calibri" panose="020F0502020204030204" pitchFamily="34" charset="0"/>
            </a:endParaRPr>
          </a:p>
          <a:p>
            <a:pPr marL="457200" indent="-45720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 Hardware Requirement: Android Smartphone.</a:t>
            </a:r>
          </a:p>
          <a:p>
            <a:pPr marL="457200" indent="-457200">
              <a:buFont typeface="Wingdings" pitchFamily="2" charset="2"/>
              <a:buChar char="v"/>
            </a:pPr>
            <a:r>
              <a:rPr lang="en-US" sz="2800" dirty="0">
                <a:solidFill>
                  <a:schemeClr val="tx1"/>
                </a:solidFill>
                <a:latin typeface="Calibri" panose="020F0502020204030204" pitchFamily="34" charset="0"/>
                <a:cs typeface="Calibri" panose="020F0502020204030204" pitchFamily="34" charset="0"/>
              </a:rPr>
              <a:t> Operating System: </a:t>
            </a:r>
            <a:r>
              <a:rPr lang="en-US" sz="2800" dirty="0" smtClean="0">
                <a:solidFill>
                  <a:schemeClr val="tx1"/>
                </a:solidFill>
                <a:latin typeface="Calibri" panose="020F0502020204030204" pitchFamily="34" charset="0"/>
                <a:cs typeface="Calibri" panose="020F0502020204030204" pitchFamily="34" charset="0"/>
              </a:rPr>
              <a:t>Android</a:t>
            </a:r>
          </a:p>
          <a:p>
            <a:pPr marL="457200" indent="-457200">
              <a:buFont typeface="Wingdings" pitchFamily="2" charset="2"/>
              <a:buChar char="v"/>
            </a:pPr>
            <a:r>
              <a:rPr lang="en-US" sz="2800" dirty="0" smtClean="0">
                <a:solidFill>
                  <a:schemeClr val="tx1"/>
                </a:solidFill>
                <a:latin typeface="Calibri" panose="020F0502020204030204" pitchFamily="34" charset="0"/>
                <a:cs typeface="Calibri" panose="020F0502020204030204" pitchFamily="34" charset="0"/>
              </a:rPr>
              <a:t>Database : Firebase</a:t>
            </a:r>
          </a:p>
          <a:p>
            <a:pPr marL="457200" indent="-457200">
              <a:buFont typeface="Wingdings" pitchFamily="2" charset="2"/>
              <a:buChar char="v"/>
            </a:pPr>
            <a:r>
              <a:rPr lang="en-US" sz="2800" dirty="0" smtClean="0">
                <a:solidFill>
                  <a:schemeClr val="tx1"/>
                </a:solidFill>
                <a:latin typeface="Calibri" panose="020F0502020204030204" pitchFamily="34" charset="0"/>
                <a:cs typeface="Calibri" panose="020F0502020204030204" pitchFamily="34" charset="0"/>
              </a:rPr>
              <a:t>Upload the survey and notice through blogger and </a:t>
            </a:r>
            <a:r>
              <a:rPr lang="en-US" sz="2800" dirty="0" err="1" smtClean="0">
                <a:solidFill>
                  <a:schemeClr val="tx1"/>
                </a:solidFill>
                <a:latin typeface="Calibri" panose="020F0502020204030204" pitchFamily="34" charset="0"/>
                <a:cs typeface="Calibri" panose="020F0502020204030204" pitchFamily="34" charset="0"/>
              </a:rPr>
              <a:t>polleverywhere</a:t>
            </a:r>
            <a:endParaRPr lang="en-US" sz="2800" dirty="0">
              <a:solidFill>
                <a:schemeClr val="tx1"/>
              </a:solidFill>
              <a:latin typeface="Calibri" panose="020F0502020204030204" pitchFamily="34" charset="0"/>
              <a:cs typeface="Calibri" panose="020F0502020204030204" pitchFamily="34" charset="0"/>
            </a:endParaRPr>
          </a:p>
        </p:txBody>
      </p:sp>
      <p:sp>
        <p:nvSpPr>
          <p:cNvPr id="3" name="AutoShape 2" descr="Image result for android studi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android studio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android studio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android studio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6" name="Picture 10" descr="File:Android Studio ic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990600"/>
            <a:ext cx="2895600" cy="276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
          <p:cNvSpPr txBox="1">
            <a:spLocks noChangeArrowheads="1"/>
          </p:cNvSpPr>
          <p:nvPr/>
        </p:nvSpPr>
        <p:spPr bwMode="auto">
          <a:xfrm>
            <a:off x="152400" y="202516"/>
            <a:ext cx="8229600" cy="11430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chemeClr val="accent2">
                    <a:lumMod val="75000"/>
                  </a:schemeClr>
                </a:solidFill>
                <a:latin typeface="Bahnschrift SemiBold Condensed" panose="020B0502040204020203" pitchFamily="34" charset="0"/>
              </a:rPr>
              <a:t>OVERALL DESIGN</a:t>
            </a:r>
          </a:p>
        </p:txBody>
      </p:sp>
      <p:pic>
        <p:nvPicPr>
          <p:cNvPr id="17" name="Picture 16" descr="C:\Users\udeep\AppData\Local\Microsoft\Windows\INetCache\Content.Word\Screenshot_2019-03-25-21-13-58-716_com.example.androi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315699"/>
            <a:ext cx="2893060" cy="5143500"/>
          </a:xfrm>
          <a:prstGeom prst="rect">
            <a:avLst/>
          </a:prstGeom>
          <a:noFill/>
          <a:ln>
            <a:noFill/>
          </a:ln>
        </p:spPr>
      </p:pic>
      <p:pic>
        <p:nvPicPr>
          <p:cNvPr id="4" name="Picture 3" descr="C:\Users\udeep\AppData\Local\Microsoft\Windows\INetCache\Content.Word\Screenshot_2019-03-25-21-36-31-513_com.example.android.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0635" y="1338890"/>
            <a:ext cx="2886075" cy="5130800"/>
          </a:xfrm>
          <a:prstGeom prst="rect">
            <a:avLst/>
          </a:prstGeom>
          <a:noFill/>
          <a:ln>
            <a:noFill/>
          </a:ln>
        </p:spPr>
      </p:pic>
    </p:spTree>
    <p:extLst>
      <p:ext uri="{BB962C8B-B14F-4D97-AF65-F5344CB8AC3E}">
        <p14:creationId xmlns:p14="http://schemas.microsoft.com/office/powerpoint/2010/main" val="3692936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96078" y="-3313"/>
            <a:ext cx="8229600" cy="1143000"/>
          </a:xfrm>
          <a:prstGeom prst="rect">
            <a:avLst/>
          </a:prstGeom>
          <a:noFill/>
          <a:ln w="9525">
            <a:noFill/>
            <a:round/>
            <a:headEnd/>
            <a:tailEnd/>
          </a:ln>
          <a:effectLst/>
        </p:spPr>
        <p:txBody>
          <a:bodyPr anchor="ct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smtClean="0">
                <a:solidFill>
                  <a:schemeClr val="accent2">
                    <a:lumMod val="75000"/>
                  </a:schemeClr>
                </a:solidFill>
                <a:latin typeface="Bahnschrift SemiBold Condensed" panose="020B0502040204020203" pitchFamily="34" charset="0"/>
              </a:rPr>
              <a:t>OVERALL DESIGN</a:t>
            </a:r>
            <a:endParaRPr lang="en-US" sz="4400" dirty="0">
              <a:solidFill>
                <a:schemeClr val="accent2">
                  <a:lumMod val="75000"/>
                </a:schemeClr>
              </a:solidFill>
              <a:latin typeface="Bahnschrift SemiBold Condensed" panose="020B0502040204020203" pitchFamily="34" charset="0"/>
            </a:endParaRPr>
          </a:p>
        </p:txBody>
      </p:sp>
      <p:graphicFrame>
        <p:nvGraphicFramePr>
          <p:cNvPr id="3" name="Diagram 2"/>
          <p:cNvGraphicFramePr/>
          <p:nvPr>
            <p:extLst>
              <p:ext uri="{D42A27DB-BD31-4B8C-83A1-F6EECF244321}">
                <p14:modId xmlns:p14="http://schemas.microsoft.com/office/powerpoint/2010/main" val="3437269816"/>
              </p:ext>
            </p:extLst>
          </p:nvPr>
        </p:nvGraphicFramePr>
        <p:xfrm>
          <a:off x="813752" y="1828800"/>
          <a:ext cx="6678296"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04800" y="1152939"/>
            <a:ext cx="6781800" cy="584775"/>
          </a:xfrm>
          <a:prstGeom prst="rect">
            <a:avLst/>
          </a:prstGeom>
          <a:noFill/>
        </p:spPr>
        <p:txBody>
          <a:bodyPr wrap="square" rtlCol="0">
            <a:spAutoFit/>
          </a:bodyPr>
          <a:lstStyle/>
          <a:p>
            <a:r>
              <a:rPr lang="en-US" dirty="0" smtClean="0">
                <a:solidFill>
                  <a:schemeClr val="tx1"/>
                </a:solidFill>
              </a:rPr>
              <a:t>Function of each module are follow:</a:t>
            </a:r>
            <a:endParaRPr lang="en-US" dirty="0">
              <a:solidFill>
                <a:schemeClr val="tx1"/>
              </a:solidFill>
            </a:endParaRPr>
          </a:p>
        </p:txBody>
      </p:sp>
    </p:spTree>
    <p:extLst>
      <p:ext uri="{BB962C8B-B14F-4D97-AF65-F5344CB8AC3E}">
        <p14:creationId xmlns:p14="http://schemas.microsoft.com/office/powerpoint/2010/main" val="273400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71600" y="990600"/>
            <a:ext cx="5482590" cy="5324475"/>
          </a:xfrm>
          <a:prstGeom prst="rect">
            <a:avLst/>
          </a:prstGeom>
          <a:ln>
            <a:noFill/>
          </a:ln>
          <a:effectLst>
            <a:outerShdw blurRad="190500" algn="tl" rotWithShape="0">
              <a:srgbClr val="000000">
                <a:alpha val="70000"/>
              </a:srgbClr>
            </a:outerShdw>
          </a:effectLst>
        </p:spPr>
      </p:pic>
      <p:sp>
        <p:nvSpPr>
          <p:cNvPr id="4" name="Rectangle 3"/>
          <p:cNvSpPr/>
          <p:nvPr/>
        </p:nvSpPr>
        <p:spPr>
          <a:xfrm>
            <a:off x="-148849" y="0"/>
            <a:ext cx="8523487" cy="584775"/>
          </a:xfrm>
          <a:prstGeom prst="rect">
            <a:avLst/>
          </a:prstGeom>
        </p:spPr>
        <p:txBody>
          <a:bodyPr wrap="none">
            <a:spAutoFit/>
          </a:bodyP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accent2">
                    <a:lumMod val="75000"/>
                  </a:schemeClr>
                </a:solidFill>
                <a:latin typeface="Bahnschrift SemiBold Condensed" panose="020B0502040204020203" pitchFamily="34" charset="0"/>
              </a:rPr>
              <a:t>USE CASE DIAGRAM FOR EATTENDANCE</a:t>
            </a:r>
            <a:endParaRPr lang="en-US" b="1" dirty="0">
              <a:solidFill>
                <a:srgbClr val="E5E5FF"/>
              </a:solidFill>
              <a:effectLst>
                <a:outerShdw blurRad="38100" dist="38100" dir="2700000" algn="tl">
                  <a:srgbClr val="000000"/>
                </a:outerShdw>
              </a:effectLst>
            </a:endParaRPr>
          </a:p>
        </p:txBody>
      </p:sp>
    </p:spTree>
    <p:extLst>
      <p:ext uri="{BB962C8B-B14F-4D97-AF65-F5344CB8AC3E}">
        <p14:creationId xmlns:p14="http://schemas.microsoft.com/office/powerpoint/2010/main" val="286264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7191"/>
            <a:ext cx="4572000" cy="1077218"/>
          </a:xfrm>
          <a:prstGeom prst="rect">
            <a:avLst/>
          </a:prstGeom>
        </p:spPr>
        <p:txBody>
          <a:bodyPr>
            <a:spAutoFit/>
          </a:bodyP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accent2">
                    <a:lumMod val="75000"/>
                  </a:schemeClr>
                </a:solidFill>
                <a:latin typeface="Bahnschrift SemiBold Condensed" panose="020B0502040204020203" pitchFamily="34" charset="0"/>
              </a:rPr>
              <a:t>USE CASE DIAGRAM FOR </a:t>
            </a:r>
            <a:r>
              <a:rPr lang="en-US" b="1" dirty="0" smtClean="0">
                <a:solidFill>
                  <a:schemeClr val="accent2">
                    <a:lumMod val="75000"/>
                  </a:schemeClr>
                </a:solidFill>
                <a:latin typeface="Bahnschrift SemiBold Condensed" panose="020B0502040204020203" pitchFamily="34" charset="0"/>
              </a:rPr>
              <a:t>ADMIN</a:t>
            </a:r>
            <a:endParaRPr lang="en-US" b="1" dirty="0">
              <a:solidFill>
                <a:srgbClr val="E5E5FF"/>
              </a:solidFill>
              <a:effectLst>
                <a:outerShdw blurRad="38100" dist="38100" dir="2700000" algn="tl">
                  <a:srgbClr val="000000"/>
                </a:outerShdw>
              </a:effectLst>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448117" y="1104900"/>
            <a:ext cx="6247765" cy="4648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74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4572000" cy="1077218"/>
          </a:xfrm>
          <a:prstGeom prst="rect">
            <a:avLst/>
          </a:prstGeom>
        </p:spPr>
        <p:txBody>
          <a:bodyPr>
            <a:spAutoFit/>
          </a:bodyPr>
          <a:lstStyle/>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accent2">
                    <a:lumMod val="75000"/>
                  </a:schemeClr>
                </a:solidFill>
                <a:latin typeface="Bahnschrift SemiBold Condensed" panose="020B0502040204020203" pitchFamily="34" charset="0"/>
              </a:rPr>
              <a:t>USE CASE DIAGRAM FOR </a:t>
            </a:r>
            <a:r>
              <a:rPr lang="en-US" b="1" dirty="0" smtClean="0">
                <a:solidFill>
                  <a:schemeClr val="accent2">
                    <a:lumMod val="75000"/>
                  </a:schemeClr>
                </a:solidFill>
                <a:latin typeface="Bahnschrift SemiBold Condensed" panose="020B0502040204020203" pitchFamily="34" charset="0"/>
              </a:rPr>
              <a:t>TEACHER</a:t>
            </a:r>
            <a:endParaRPr lang="en-US" b="1" dirty="0">
              <a:solidFill>
                <a:srgbClr val="E5E5FF"/>
              </a:solidFill>
              <a:effectLst>
                <a:outerShdw blurRad="38100" dist="38100" dir="2700000" algn="tl">
                  <a:srgbClr val="000000"/>
                </a:outerShdw>
              </a:effectLst>
            </a:endParaRPr>
          </a:p>
        </p:txBody>
      </p:sp>
      <p:grpSp>
        <p:nvGrpSpPr>
          <p:cNvPr id="3" name="Canvas 72"/>
          <p:cNvGrpSpPr/>
          <p:nvPr/>
        </p:nvGrpSpPr>
        <p:grpSpPr>
          <a:xfrm>
            <a:off x="1181417" y="1527810"/>
            <a:ext cx="5774055" cy="4842510"/>
            <a:chOff x="0" y="0"/>
            <a:chExt cx="5774055" cy="4842510"/>
          </a:xfrm>
        </p:grpSpPr>
        <p:sp>
          <p:nvSpPr>
            <p:cNvPr id="4" name="Rectangle 3"/>
            <p:cNvSpPr/>
            <p:nvPr/>
          </p:nvSpPr>
          <p:spPr>
            <a:xfrm>
              <a:off x="0" y="0"/>
              <a:ext cx="5774055" cy="4842510"/>
            </a:xfrm>
            <a:prstGeom prst="rect">
              <a:avLst/>
            </a:prstGeom>
            <a:noFill/>
            <a:ln>
              <a:noFill/>
            </a:ln>
          </p:spPr>
        </p:sp>
        <p:sp>
          <p:nvSpPr>
            <p:cNvPr id="5" name="Oval 4"/>
            <p:cNvSpPr>
              <a:spLocks noChangeArrowheads="1"/>
            </p:cNvSpPr>
            <p:nvPr/>
          </p:nvSpPr>
          <p:spPr bwMode="auto">
            <a:xfrm>
              <a:off x="3319780" y="19050"/>
              <a:ext cx="1506220" cy="581025"/>
            </a:xfrm>
            <a:prstGeom prst="ellipse">
              <a:avLst/>
            </a:prstGeom>
            <a:solidFill>
              <a:srgbClr val="FFFFFF"/>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6" name="Rectangle 5"/>
            <p:cNvSpPr>
              <a:spLocks noChangeArrowheads="1"/>
            </p:cNvSpPr>
            <p:nvPr/>
          </p:nvSpPr>
          <p:spPr bwMode="auto">
            <a:xfrm>
              <a:off x="3531870" y="169545"/>
              <a:ext cx="121793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Login for Attendance</a:t>
              </a:r>
              <a:r>
                <a:rPr lang="en-US" sz="1800" b="1">
                  <a:effectLst/>
                  <a:latin typeface="Calibri"/>
                  <a:ea typeface="Calibri"/>
                  <a:cs typeface="Calibri"/>
                </a:rPr>
                <a:t>StuentAdmin Acivitr PDFs, Documell lls through tyhe android application through the PPTs, PDFs, Documernt files()with curriculum</a:t>
              </a:r>
              <a:endParaRPr lang="en-US" sz="1100">
                <a:effectLst/>
                <a:latin typeface="Calibri"/>
                <a:ea typeface="Times New Roman"/>
                <a:cs typeface="Mangal"/>
              </a:endParaRPr>
            </a:p>
          </p:txBody>
        </p:sp>
        <p:cxnSp>
          <p:nvCxnSpPr>
            <p:cNvPr id="7" name="Line 76"/>
            <p:cNvCxnSpPr/>
            <p:nvPr/>
          </p:nvCxnSpPr>
          <p:spPr bwMode="auto">
            <a:xfrm flipV="1">
              <a:off x="812800" y="304800"/>
              <a:ext cx="2506980" cy="1923415"/>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sp>
          <p:nvSpPr>
            <p:cNvPr id="8" name="Freeform 7"/>
            <p:cNvSpPr>
              <a:spLocks/>
            </p:cNvSpPr>
            <p:nvPr/>
          </p:nvSpPr>
          <p:spPr bwMode="auto">
            <a:xfrm>
              <a:off x="3262630" y="304800"/>
              <a:ext cx="57150" cy="47625"/>
            </a:xfrm>
            <a:custGeom>
              <a:avLst/>
              <a:gdLst>
                <a:gd name="T0" fmla="*/ 90 w 90"/>
                <a:gd name="T1" fmla="*/ 0 h 75"/>
                <a:gd name="T2" fmla="*/ 45 w 90"/>
                <a:gd name="T3" fmla="*/ 75 h 75"/>
                <a:gd name="T4" fmla="*/ 60 w 90"/>
                <a:gd name="T5" fmla="*/ 30 h 75"/>
                <a:gd name="T6" fmla="*/ 0 w 90"/>
                <a:gd name="T7" fmla="*/ 15 h 75"/>
                <a:gd name="T8" fmla="*/ 90 w 90"/>
                <a:gd name="T9" fmla="*/ 0 h 75"/>
              </a:gdLst>
              <a:ahLst/>
              <a:cxnLst>
                <a:cxn ang="0">
                  <a:pos x="T0" y="T1"/>
                </a:cxn>
                <a:cxn ang="0">
                  <a:pos x="T2" y="T3"/>
                </a:cxn>
                <a:cxn ang="0">
                  <a:pos x="T4" y="T5"/>
                </a:cxn>
                <a:cxn ang="0">
                  <a:pos x="T6" y="T7"/>
                </a:cxn>
                <a:cxn ang="0">
                  <a:pos x="T8" y="T9"/>
                </a:cxn>
              </a:cxnLst>
              <a:rect l="0" t="0" r="r" b="b"/>
              <a:pathLst>
                <a:path w="90" h="75">
                  <a:moveTo>
                    <a:pt x="90" y="0"/>
                  </a:moveTo>
                  <a:lnTo>
                    <a:pt x="45" y="75"/>
                  </a:lnTo>
                  <a:lnTo>
                    <a:pt x="60" y="30"/>
                  </a:lnTo>
                  <a:lnTo>
                    <a:pt x="0" y="15"/>
                  </a:lnTo>
                  <a:lnTo>
                    <a:pt x="90" y="0"/>
                  </a:lnTo>
                  <a:close/>
                </a:path>
              </a:pathLst>
            </a:custGeom>
            <a:solidFill>
              <a:srgbClr val="000000"/>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9" name="Oval 8"/>
            <p:cNvSpPr>
              <a:spLocks noChangeArrowheads="1"/>
            </p:cNvSpPr>
            <p:nvPr/>
          </p:nvSpPr>
          <p:spPr bwMode="auto">
            <a:xfrm>
              <a:off x="3281680" y="923290"/>
              <a:ext cx="1496695" cy="581025"/>
            </a:xfrm>
            <a:prstGeom prst="ellipse">
              <a:avLst/>
            </a:prstGeom>
            <a:solidFill>
              <a:srgbClr val="FFFFFF"/>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0" name="Rectangle 9"/>
            <p:cNvSpPr>
              <a:spLocks noChangeArrowheads="1"/>
            </p:cNvSpPr>
            <p:nvPr/>
          </p:nvSpPr>
          <p:spPr bwMode="auto">
            <a:xfrm>
              <a:off x="3576955" y="1142365"/>
              <a:ext cx="99568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View College Cell</a:t>
              </a:r>
              <a:endParaRPr lang="en-US" sz="1100">
                <a:effectLst/>
                <a:latin typeface="Calibri"/>
                <a:ea typeface="Times New Roman"/>
                <a:cs typeface="Mangal"/>
              </a:endParaRPr>
            </a:p>
          </p:txBody>
        </p:sp>
        <p:sp>
          <p:nvSpPr>
            <p:cNvPr id="11" name="Oval 10"/>
            <p:cNvSpPr>
              <a:spLocks noChangeArrowheads="1"/>
            </p:cNvSpPr>
            <p:nvPr/>
          </p:nvSpPr>
          <p:spPr bwMode="auto">
            <a:xfrm>
              <a:off x="3167380" y="2970530"/>
              <a:ext cx="1506220" cy="581025"/>
            </a:xfrm>
            <a:prstGeom prst="ellipse">
              <a:avLst/>
            </a:prstGeom>
            <a:solidFill>
              <a:srgbClr val="FFFFFF"/>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3458845" y="3174365"/>
              <a:ext cx="960755"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Take Attendance</a:t>
              </a:r>
              <a:endParaRPr lang="en-US" sz="1100">
                <a:effectLst/>
                <a:latin typeface="Calibri"/>
                <a:ea typeface="Times New Roman"/>
                <a:cs typeface="Mangal"/>
              </a:endParaRPr>
            </a:p>
          </p:txBody>
        </p:sp>
        <p:sp>
          <p:nvSpPr>
            <p:cNvPr id="13" name="Oval 12"/>
            <p:cNvSpPr>
              <a:spLocks noChangeArrowheads="1"/>
            </p:cNvSpPr>
            <p:nvPr/>
          </p:nvSpPr>
          <p:spPr bwMode="auto">
            <a:xfrm>
              <a:off x="3243580" y="1961515"/>
              <a:ext cx="1506220" cy="580390"/>
            </a:xfrm>
            <a:prstGeom prst="ellipse">
              <a:avLst/>
            </a:prstGeom>
            <a:solidFill>
              <a:srgbClr val="FFFFFF"/>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4" name="Rectangle 13"/>
            <p:cNvSpPr>
              <a:spLocks noChangeArrowheads="1"/>
            </p:cNvSpPr>
            <p:nvPr/>
          </p:nvSpPr>
          <p:spPr bwMode="auto">
            <a:xfrm>
              <a:off x="3453130" y="2179955"/>
              <a:ext cx="104521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Upload notification</a:t>
              </a:r>
              <a:endParaRPr lang="en-US" sz="1100">
                <a:effectLst/>
                <a:latin typeface="Calibri"/>
                <a:ea typeface="Times New Roman"/>
                <a:cs typeface="Mangal"/>
              </a:endParaRPr>
            </a:p>
          </p:txBody>
        </p:sp>
        <p:sp>
          <p:nvSpPr>
            <p:cNvPr id="15" name="Oval 14"/>
            <p:cNvSpPr>
              <a:spLocks noChangeArrowheads="1"/>
            </p:cNvSpPr>
            <p:nvPr/>
          </p:nvSpPr>
          <p:spPr bwMode="auto">
            <a:xfrm>
              <a:off x="3176905" y="3941445"/>
              <a:ext cx="1506220" cy="581025"/>
            </a:xfrm>
            <a:prstGeom prst="ellipse">
              <a:avLst/>
            </a:prstGeom>
            <a:solidFill>
              <a:srgbClr val="FFFFFF"/>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6" name="Rectangle 15"/>
            <p:cNvSpPr>
              <a:spLocks noChangeArrowheads="1"/>
            </p:cNvSpPr>
            <p:nvPr/>
          </p:nvSpPr>
          <p:spPr bwMode="auto">
            <a:xfrm>
              <a:off x="3236595" y="4131945"/>
              <a:ext cx="1391285"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Take Survey of Students</a:t>
              </a:r>
              <a:endParaRPr lang="en-US" sz="1100">
                <a:effectLst/>
                <a:latin typeface="Calibri"/>
                <a:ea typeface="Times New Roman"/>
                <a:cs typeface="Mangal"/>
              </a:endParaRPr>
            </a:p>
          </p:txBody>
        </p:sp>
        <p:cxnSp>
          <p:nvCxnSpPr>
            <p:cNvPr id="17" name="Line 86"/>
            <p:cNvCxnSpPr/>
            <p:nvPr/>
          </p:nvCxnSpPr>
          <p:spPr bwMode="auto">
            <a:xfrm flipV="1">
              <a:off x="812800" y="1209040"/>
              <a:ext cx="2468880" cy="1019175"/>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sp>
          <p:nvSpPr>
            <p:cNvPr id="18" name="Freeform 17"/>
            <p:cNvSpPr>
              <a:spLocks/>
            </p:cNvSpPr>
            <p:nvPr/>
          </p:nvSpPr>
          <p:spPr bwMode="auto">
            <a:xfrm>
              <a:off x="3224530" y="1209040"/>
              <a:ext cx="57150" cy="47625"/>
            </a:xfrm>
            <a:custGeom>
              <a:avLst/>
              <a:gdLst>
                <a:gd name="T0" fmla="*/ 90 w 90"/>
                <a:gd name="T1" fmla="*/ 0 h 75"/>
                <a:gd name="T2" fmla="*/ 30 w 90"/>
                <a:gd name="T3" fmla="*/ 75 h 75"/>
                <a:gd name="T4" fmla="*/ 60 w 90"/>
                <a:gd name="T5" fmla="*/ 15 h 75"/>
                <a:gd name="T6" fmla="*/ 0 w 90"/>
                <a:gd name="T7" fmla="*/ 0 h 75"/>
                <a:gd name="T8" fmla="*/ 90 w 90"/>
                <a:gd name="T9" fmla="*/ 0 h 75"/>
              </a:gdLst>
              <a:ahLst/>
              <a:cxnLst>
                <a:cxn ang="0">
                  <a:pos x="T0" y="T1"/>
                </a:cxn>
                <a:cxn ang="0">
                  <a:pos x="T2" y="T3"/>
                </a:cxn>
                <a:cxn ang="0">
                  <a:pos x="T4" y="T5"/>
                </a:cxn>
                <a:cxn ang="0">
                  <a:pos x="T6" y="T7"/>
                </a:cxn>
                <a:cxn ang="0">
                  <a:pos x="T8" y="T9"/>
                </a:cxn>
              </a:cxnLst>
              <a:rect l="0" t="0" r="r" b="b"/>
              <a:pathLst>
                <a:path w="90" h="75">
                  <a:moveTo>
                    <a:pt x="90" y="0"/>
                  </a:moveTo>
                  <a:lnTo>
                    <a:pt x="30" y="75"/>
                  </a:lnTo>
                  <a:lnTo>
                    <a:pt x="60" y="15"/>
                  </a:lnTo>
                  <a:lnTo>
                    <a:pt x="0" y="0"/>
                  </a:lnTo>
                  <a:lnTo>
                    <a:pt x="90" y="0"/>
                  </a:lnTo>
                  <a:close/>
                </a:path>
              </a:pathLst>
            </a:custGeom>
            <a:solidFill>
              <a:srgbClr val="000000"/>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19" name="Line 88"/>
            <p:cNvCxnSpPr/>
            <p:nvPr/>
          </p:nvCxnSpPr>
          <p:spPr bwMode="auto">
            <a:xfrm>
              <a:off x="812800" y="2228215"/>
              <a:ext cx="2430780" cy="1865630"/>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sp>
          <p:nvSpPr>
            <p:cNvPr id="20" name="Freeform 19"/>
            <p:cNvSpPr>
              <a:spLocks/>
            </p:cNvSpPr>
            <p:nvPr/>
          </p:nvSpPr>
          <p:spPr bwMode="auto">
            <a:xfrm>
              <a:off x="3186430" y="4046220"/>
              <a:ext cx="57150" cy="47625"/>
            </a:xfrm>
            <a:custGeom>
              <a:avLst/>
              <a:gdLst>
                <a:gd name="T0" fmla="*/ 90 w 90"/>
                <a:gd name="T1" fmla="*/ 75 h 75"/>
                <a:gd name="T2" fmla="*/ 0 w 90"/>
                <a:gd name="T3" fmla="*/ 60 h 75"/>
                <a:gd name="T4" fmla="*/ 60 w 90"/>
                <a:gd name="T5" fmla="*/ 45 h 75"/>
                <a:gd name="T6" fmla="*/ 45 w 90"/>
                <a:gd name="T7" fmla="*/ 0 h 75"/>
                <a:gd name="T8" fmla="*/ 90 w 90"/>
                <a:gd name="T9" fmla="*/ 75 h 75"/>
              </a:gdLst>
              <a:ahLst/>
              <a:cxnLst>
                <a:cxn ang="0">
                  <a:pos x="T0" y="T1"/>
                </a:cxn>
                <a:cxn ang="0">
                  <a:pos x="T2" y="T3"/>
                </a:cxn>
                <a:cxn ang="0">
                  <a:pos x="T4" y="T5"/>
                </a:cxn>
                <a:cxn ang="0">
                  <a:pos x="T6" y="T7"/>
                </a:cxn>
                <a:cxn ang="0">
                  <a:pos x="T8" y="T9"/>
                </a:cxn>
              </a:cxnLst>
              <a:rect l="0" t="0" r="r" b="b"/>
              <a:pathLst>
                <a:path w="90" h="75">
                  <a:moveTo>
                    <a:pt x="90" y="75"/>
                  </a:moveTo>
                  <a:lnTo>
                    <a:pt x="0" y="60"/>
                  </a:lnTo>
                  <a:lnTo>
                    <a:pt x="60" y="45"/>
                  </a:lnTo>
                  <a:lnTo>
                    <a:pt x="45" y="0"/>
                  </a:lnTo>
                  <a:lnTo>
                    <a:pt x="90" y="75"/>
                  </a:lnTo>
                  <a:close/>
                </a:path>
              </a:pathLst>
            </a:custGeom>
            <a:solidFill>
              <a:srgbClr val="000000"/>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21" name="Line 90"/>
            <p:cNvCxnSpPr/>
            <p:nvPr/>
          </p:nvCxnSpPr>
          <p:spPr bwMode="auto">
            <a:xfrm>
              <a:off x="812800" y="2228215"/>
              <a:ext cx="2354580" cy="1037590"/>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sp>
          <p:nvSpPr>
            <p:cNvPr id="22" name="Freeform 21"/>
            <p:cNvSpPr>
              <a:spLocks/>
            </p:cNvSpPr>
            <p:nvPr/>
          </p:nvSpPr>
          <p:spPr bwMode="auto">
            <a:xfrm>
              <a:off x="3110230" y="3218180"/>
              <a:ext cx="57150" cy="47625"/>
            </a:xfrm>
            <a:custGeom>
              <a:avLst/>
              <a:gdLst>
                <a:gd name="T0" fmla="*/ 90 w 90"/>
                <a:gd name="T1" fmla="*/ 75 h 75"/>
                <a:gd name="T2" fmla="*/ 0 w 90"/>
                <a:gd name="T3" fmla="*/ 75 h 75"/>
                <a:gd name="T4" fmla="*/ 60 w 90"/>
                <a:gd name="T5" fmla="*/ 60 h 75"/>
                <a:gd name="T6" fmla="*/ 30 w 90"/>
                <a:gd name="T7" fmla="*/ 0 h 75"/>
                <a:gd name="T8" fmla="*/ 90 w 90"/>
                <a:gd name="T9" fmla="*/ 75 h 75"/>
              </a:gdLst>
              <a:ahLst/>
              <a:cxnLst>
                <a:cxn ang="0">
                  <a:pos x="T0" y="T1"/>
                </a:cxn>
                <a:cxn ang="0">
                  <a:pos x="T2" y="T3"/>
                </a:cxn>
                <a:cxn ang="0">
                  <a:pos x="T4" y="T5"/>
                </a:cxn>
                <a:cxn ang="0">
                  <a:pos x="T6" y="T7"/>
                </a:cxn>
                <a:cxn ang="0">
                  <a:pos x="T8" y="T9"/>
                </a:cxn>
              </a:cxnLst>
              <a:rect l="0" t="0" r="r" b="b"/>
              <a:pathLst>
                <a:path w="90" h="75">
                  <a:moveTo>
                    <a:pt x="90" y="75"/>
                  </a:moveTo>
                  <a:lnTo>
                    <a:pt x="0" y="75"/>
                  </a:lnTo>
                  <a:lnTo>
                    <a:pt x="60" y="60"/>
                  </a:lnTo>
                  <a:lnTo>
                    <a:pt x="30" y="0"/>
                  </a:lnTo>
                  <a:lnTo>
                    <a:pt x="90" y="75"/>
                  </a:lnTo>
                  <a:close/>
                </a:path>
              </a:pathLst>
            </a:custGeom>
            <a:solidFill>
              <a:srgbClr val="000000"/>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23" name="Line 92"/>
            <p:cNvCxnSpPr/>
            <p:nvPr/>
          </p:nvCxnSpPr>
          <p:spPr bwMode="auto">
            <a:xfrm>
              <a:off x="850900" y="2228215"/>
              <a:ext cx="2430780" cy="28575"/>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sp>
          <p:nvSpPr>
            <p:cNvPr id="24" name="Freeform 23"/>
            <p:cNvSpPr>
              <a:spLocks/>
            </p:cNvSpPr>
            <p:nvPr/>
          </p:nvSpPr>
          <p:spPr bwMode="auto">
            <a:xfrm>
              <a:off x="3234055" y="2228215"/>
              <a:ext cx="47625" cy="56515"/>
            </a:xfrm>
            <a:custGeom>
              <a:avLst/>
              <a:gdLst>
                <a:gd name="T0" fmla="*/ 75 w 75"/>
                <a:gd name="T1" fmla="*/ 45 h 89"/>
                <a:gd name="T2" fmla="*/ 0 w 75"/>
                <a:gd name="T3" fmla="*/ 89 h 89"/>
                <a:gd name="T4" fmla="*/ 30 w 75"/>
                <a:gd name="T5" fmla="*/ 45 h 89"/>
                <a:gd name="T6" fmla="*/ 0 w 75"/>
                <a:gd name="T7" fmla="*/ 0 h 89"/>
                <a:gd name="T8" fmla="*/ 75 w 75"/>
                <a:gd name="T9" fmla="*/ 45 h 89"/>
              </a:gdLst>
              <a:ahLst/>
              <a:cxnLst>
                <a:cxn ang="0">
                  <a:pos x="T0" y="T1"/>
                </a:cxn>
                <a:cxn ang="0">
                  <a:pos x="T2" y="T3"/>
                </a:cxn>
                <a:cxn ang="0">
                  <a:pos x="T4" y="T5"/>
                </a:cxn>
                <a:cxn ang="0">
                  <a:pos x="T6" y="T7"/>
                </a:cxn>
                <a:cxn ang="0">
                  <a:pos x="T8" y="T9"/>
                </a:cxn>
              </a:cxnLst>
              <a:rect l="0" t="0" r="r" b="b"/>
              <a:pathLst>
                <a:path w="75" h="89">
                  <a:moveTo>
                    <a:pt x="75" y="45"/>
                  </a:moveTo>
                  <a:lnTo>
                    <a:pt x="0" y="89"/>
                  </a:lnTo>
                  <a:lnTo>
                    <a:pt x="30" y="45"/>
                  </a:lnTo>
                  <a:lnTo>
                    <a:pt x="0" y="0"/>
                  </a:lnTo>
                  <a:lnTo>
                    <a:pt x="75" y="45"/>
                  </a:lnTo>
                  <a:close/>
                </a:path>
              </a:pathLst>
            </a:custGeom>
            <a:solidFill>
              <a:srgbClr val="000000"/>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25" name="Oval 24"/>
            <p:cNvSpPr>
              <a:spLocks noChangeArrowheads="1"/>
            </p:cNvSpPr>
            <p:nvPr/>
          </p:nvSpPr>
          <p:spPr bwMode="auto">
            <a:xfrm>
              <a:off x="202565" y="1637665"/>
              <a:ext cx="305435" cy="295275"/>
            </a:xfrm>
            <a:prstGeom prst="ellipse">
              <a:avLst/>
            </a:prstGeom>
            <a:solidFill>
              <a:srgbClr val="FFFFFF"/>
            </a:solidFill>
            <a:ln w="15">
              <a:solidFill>
                <a:srgbClr val="000000"/>
              </a:solidFill>
              <a:prstDash val="solid"/>
              <a:round/>
              <a:headEnd/>
              <a:tailEnd/>
            </a:ln>
          </p:spPr>
          <p:txBody>
            <a:bodyPr rot="0" vert="horz" wrap="square" lIns="91440" tIns="45720" rIns="91440" bIns="45720" anchor="t" anchorCtr="0" upright="1">
              <a:noAutofit/>
            </a:bodyPr>
            <a:lstStyle/>
            <a:p>
              <a:endParaRPr lang="en-US"/>
            </a:p>
          </p:txBody>
        </p:sp>
        <p:cxnSp>
          <p:nvCxnSpPr>
            <p:cNvPr id="26" name="Line 95"/>
            <p:cNvCxnSpPr/>
            <p:nvPr/>
          </p:nvCxnSpPr>
          <p:spPr bwMode="auto">
            <a:xfrm>
              <a:off x="354965" y="1932940"/>
              <a:ext cx="9525" cy="608965"/>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27" name="Line 96"/>
            <p:cNvCxnSpPr/>
            <p:nvPr/>
          </p:nvCxnSpPr>
          <p:spPr bwMode="auto">
            <a:xfrm>
              <a:off x="126365" y="2152015"/>
              <a:ext cx="486410" cy="0"/>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sp>
          <p:nvSpPr>
            <p:cNvPr id="28" name="Rectangle 27"/>
            <p:cNvSpPr>
              <a:spLocks noChangeArrowheads="1"/>
            </p:cNvSpPr>
            <p:nvPr/>
          </p:nvSpPr>
          <p:spPr bwMode="auto">
            <a:xfrm>
              <a:off x="59690" y="3075305"/>
              <a:ext cx="46609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000">
                  <a:solidFill>
                    <a:srgbClr val="000000"/>
                  </a:solidFill>
                  <a:effectLst/>
                  <a:latin typeface="Arial"/>
                  <a:ea typeface="Times New Roman"/>
                  <a:cs typeface="Mangal"/>
                </a:rPr>
                <a:t>Teacher</a:t>
              </a:r>
              <a:endParaRPr lang="en-US" sz="1100">
                <a:effectLst/>
                <a:latin typeface="Calibri"/>
                <a:ea typeface="Times New Roman"/>
                <a:cs typeface="Mangal"/>
              </a:endParaRPr>
            </a:p>
          </p:txBody>
        </p:sp>
        <p:cxnSp>
          <p:nvCxnSpPr>
            <p:cNvPr id="29" name="Line 98"/>
            <p:cNvCxnSpPr/>
            <p:nvPr/>
          </p:nvCxnSpPr>
          <p:spPr bwMode="auto">
            <a:xfrm flipH="1">
              <a:off x="212090" y="2541905"/>
              <a:ext cx="152400" cy="104775"/>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30" name="Line 99"/>
            <p:cNvCxnSpPr/>
            <p:nvPr/>
          </p:nvCxnSpPr>
          <p:spPr bwMode="auto">
            <a:xfrm>
              <a:off x="364490" y="2541905"/>
              <a:ext cx="0" cy="0"/>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31" name="Line 100"/>
            <p:cNvCxnSpPr/>
            <p:nvPr/>
          </p:nvCxnSpPr>
          <p:spPr bwMode="auto">
            <a:xfrm>
              <a:off x="0" y="169545"/>
              <a:ext cx="9525" cy="6985"/>
            </a:xfrm>
            <a:prstGeom prst="line">
              <a:avLst/>
            </a:prstGeom>
            <a:noFill/>
            <a:ln w="1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32" name="AutoShape 101"/>
            <p:cNvCxnSpPr>
              <a:cxnSpLocks noChangeShapeType="1"/>
              <a:stCxn id="30" idx="1"/>
            </p:cNvCxnSpPr>
            <p:nvPr/>
          </p:nvCxnSpPr>
          <p:spPr bwMode="auto">
            <a:xfrm>
              <a:off x="364490" y="2541905"/>
              <a:ext cx="143510" cy="104775"/>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9335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ts val="800"/>
          </a:spcBef>
          <a:spcAft>
            <a:spcPct val="0"/>
          </a:spcAft>
          <a:buClr>
            <a:srgbClr val="000000"/>
          </a:buClr>
          <a:buSzPct val="100000"/>
          <a:buFont typeface="Times New Roman" pitchFamily="16" charset="0"/>
          <a:buNone/>
          <a:defRPr kumimoji="0" lang="en-GB" sz="3200" b="0" i="0" u="none" strike="noStrike" cap="none" normalizeH="0" baseline="0" smtClean="0">
            <a:ln>
              <a:noFill/>
            </a:ln>
            <a:solidFill>
              <a:schemeClr val="bg1"/>
            </a:solidFill>
            <a:effectLst/>
            <a:latin typeface="Garamond"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ts val="800"/>
          </a:spcBef>
          <a:spcAft>
            <a:spcPct val="0"/>
          </a:spcAft>
          <a:buClr>
            <a:srgbClr val="000000"/>
          </a:buClr>
          <a:buSzPct val="100000"/>
          <a:buFont typeface="Times New Roman" pitchFamily="16" charset="0"/>
          <a:buNone/>
          <a:defRPr kumimoji="0" lang="en-GB" sz="3200" b="0" i="0" u="none" strike="noStrike" cap="none" normalizeH="0" baseline="0" smtClean="0">
            <a:ln>
              <a:noFill/>
            </a:ln>
            <a:solidFill>
              <a:schemeClr val="bg1"/>
            </a:solidFill>
            <a:effectLst/>
            <a:latin typeface="Garamond"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442</Words>
  <Application>Microsoft Office PowerPoint</Application>
  <PresentationFormat>On-screen Show (4:3)</PresentationFormat>
  <Paragraphs>88</Paragraphs>
  <Slides>14</Slides>
  <Notes>8</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srikanta</dc:creator>
  <cp:lastModifiedBy>udeep</cp:lastModifiedBy>
  <cp:revision>36</cp:revision>
  <dcterms:created xsi:type="dcterms:W3CDTF">2008-09-20T21:00:32Z</dcterms:created>
  <dcterms:modified xsi:type="dcterms:W3CDTF">2019-03-30T16:28:24Z</dcterms:modified>
</cp:coreProperties>
</file>