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8" Type="http://schemas.openxmlformats.org/officeDocument/2006/relationships/image" Target="../media/image44.png"/><Relationship Id="rId29" Type="http://schemas.openxmlformats.org/officeDocument/2006/relationships/image" Target="../media/image4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Relationship Id="rId22" Type="http://schemas.openxmlformats.org/officeDocument/2006/relationships/image" Target="../media/image66.png"/><Relationship Id="rId23" Type="http://schemas.openxmlformats.org/officeDocument/2006/relationships/image" Target="../media/image67.png"/><Relationship Id="rId24" Type="http://schemas.openxmlformats.org/officeDocument/2006/relationships/image" Target="../media/image68.png"/><Relationship Id="rId25" Type="http://schemas.openxmlformats.org/officeDocument/2006/relationships/image" Target="../media/image69.png"/><Relationship Id="rId26" Type="http://schemas.openxmlformats.org/officeDocument/2006/relationships/image" Target="../media/image70.png"/><Relationship Id="rId27" Type="http://schemas.openxmlformats.org/officeDocument/2006/relationships/image" Target="../media/image71.png"/><Relationship Id="rId28" Type="http://schemas.openxmlformats.org/officeDocument/2006/relationships/image" Target="../media/image72.png"/><Relationship Id="rId29" Type="http://schemas.openxmlformats.org/officeDocument/2006/relationships/image" Target="../media/image7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24655" y="576985"/>
            <a:ext cx="652829" cy="3622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48697" y="4049979"/>
            <a:ext cx="11420807" cy="1619769"/>
            <a:chOff x="3248697" y="4049979"/>
            <a:chExt cx="11420807" cy="16197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6320" y="3897602"/>
              <a:ext cx="11254958" cy="2229278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1163726" y="5278656"/>
              <a:ext cx="2708500" cy="162515"/>
              <a:chOff x="11163726" y="5278656"/>
              <a:chExt cx="2708500" cy="16251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163726" y="5278656"/>
                <a:ext cx="2708500" cy="16251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935" y="4057965"/>
            <a:ext cx="4014514" cy="300366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5715" y="2989138"/>
            <a:ext cx="931526" cy="37456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4718" y="2989138"/>
            <a:ext cx="931526" cy="37456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56596" y="5927146"/>
            <a:ext cx="1087115" cy="3745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6213" y="3309978"/>
            <a:ext cx="2023330" cy="163881"/>
            <a:chOff x="666213" y="3309978"/>
            <a:chExt cx="2023330" cy="16388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213" y="3309978"/>
              <a:ext cx="2023330" cy="16388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4514" y="2450169"/>
            <a:ext cx="2094121" cy="12482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24655" y="576985"/>
            <a:ext cx="652829" cy="3622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04718" y="5794896"/>
            <a:ext cx="931526" cy="37456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23092" y="5794896"/>
            <a:ext cx="931526" cy="37456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396037" y="5794896"/>
            <a:ext cx="931526" cy="37456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396037" y="7733348"/>
            <a:ext cx="931526" cy="3745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042174" y="137977"/>
            <a:ext cx="6882429" cy="10009761"/>
            <a:chOff x="9042174" y="137977"/>
            <a:chExt cx="6882429" cy="1000976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9042174" y="137977"/>
              <a:ext cx="6882429" cy="10009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19893" y="4839504"/>
            <a:ext cx="5378257" cy="581789"/>
            <a:chOff x="9619893" y="4839504"/>
            <a:chExt cx="5378257" cy="5817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9893" y="4839504"/>
              <a:ext cx="5378257" cy="5817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2540" y="4303957"/>
            <a:ext cx="5378257" cy="163881"/>
            <a:chOff x="682540" y="4303957"/>
            <a:chExt cx="5378257" cy="1638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40" y="4303957"/>
              <a:ext cx="5378257" cy="1638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167" y="1812464"/>
            <a:ext cx="5578912" cy="293266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24655" y="576985"/>
            <a:ext cx="652829" cy="3622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75694" y="1414907"/>
            <a:ext cx="2843131" cy="2843131"/>
            <a:chOff x="8475694" y="1414907"/>
            <a:chExt cx="2843131" cy="284313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8475694" y="1414907"/>
              <a:ext cx="2843131" cy="28431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30994" y="1414907"/>
            <a:ext cx="2843131" cy="2843131"/>
            <a:chOff x="10930994" y="1414907"/>
            <a:chExt cx="2843131" cy="284313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0930994" y="1414907"/>
              <a:ext cx="2843131" cy="284313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386293" y="1414907"/>
            <a:ext cx="2843131" cy="2843131"/>
            <a:chOff x="13386293" y="1414907"/>
            <a:chExt cx="2843131" cy="284313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3386293" y="1414907"/>
              <a:ext cx="2843131" cy="284313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75079" y="2478269"/>
            <a:ext cx="2037281" cy="86633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19812" y="2478269"/>
            <a:ext cx="1921186" cy="86633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630412" y="2478269"/>
            <a:ext cx="2146684" cy="86633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651114" y="4522666"/>
            <a:ext cx="492291" cy="103290"/>
            <a:chOff x="9651114" y="4522666"/>
            <a:chExt cx="492291" cy="1032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9651114" y="4522666"/>
              <a:ext cx="492291" cy="1032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106414" y="4522666"/>
            <a:ext cx="492291" cy="103290"/>
            <a:chOff x="12106414" y="4522666"/>
            <a:chExt cx="492291" cy="10329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2106414" y="4522666"/>
              <a:ext cx="492291" cy="1032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561713" y="4522666"/>
            <a:ext cx="492291" cy="103290"/>
            <a:chOff x="14561713" y="4522666"/>
            <a:chExt cx="492291" cy="10329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14561713" y="4522666"/>
              <a:ext cx="492291" cy="1032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850937" y="4741007"/>
            <a:ext cx="92647" cy="92647"/>
            <a:chOff x="9850937" y="4741007"/>
            <a:chExt cx="92647" cy="9264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6200000">
              <a:off x="9850937" y="4741007"/>
              <a:ext cx="92647" cy="9264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306236" y="4741007"/>
            <a:ext cx="92647" cy="92647"/>
            <a:chOff x="12306236" y="4741007"/>
            <a:chExt cx="92647" cy="9264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12306236" y="4741007"/>
              <a:ext cx="92647" cy="9264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761482" y="4741007"/>
            <a:ext cx="92647" cy="92647"/>
            <a:chOff x="14761482" y="4741007"/>
            <a:chExt cx="92647" cy="9264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200000">
              <a:off x="14761482" y="4741007"/>
              <a:ext cx="92647" cy="92647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 rot="-10800000">
            <a:off x="13376381" y="6938537"/>
            <a:ext cx="175397" cy="51145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598125" y="5399525"/>
            <a:ext cx="2843131" cy="3418747"/>
            <a:chOff x="9598125" y="5399525"/>
            <a:chExt cx="2843131" cy="341874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598125" y="5975141"/>
              <a:ext cx="2843131" cy="2843131"/>
              <a:chOff x="9598125" y="5975141"/>
              <a:chExt cx="2843131" cy="2843131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27000000">
                <a:off x="9598125" y="5975141"/>
                <a:ext cx="2843131" cy="2843131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0773545" y="5607223"/>
              <a:ext cx="492291" cy="103290"/>
              <a:chOff x="10773545" y="5607223"/>
              <a:chExt cx="492291" cy="103290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5400000">
                <a:off x="10773545" y="5607223"/>
                <a:ext cx="492291" cy="103290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0973420" y="5399525"/>
              <a:ext cx="92647" cy="92647"/>
              <a:chOff x="10973420" y="5399525"/>
              <a:chExt cx="92647" cy="92647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27000000">
                <a:off x="10973420" y="5399525"/>
                <a:ext cx="92647" cy="92647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823195" y="6963372"/>
              <a:ext cx="2123015" cy="86633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213728" y="5413965"/>
            <a:ext cx="2843131" cy="3418747"/>
            <a:chOff x="12213728" y="5413965"/>
            <a:chExt cx="2843131" cy="3418747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2213728" y="5989581"/>
              <a:ext cx="2843131" cy="2843131"/>
              <a:chOff x="12213728" y="5989581"/>
              <a:chExt cx="2843131" cy="2843131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27000000">
                <a:off x="12213728" y="5989581"/>
                <a:ext cx="2843131" cy="2843131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0800000">
              <a:off x="14637314" y="6900442"/>
              <a:ext cx="175397" cy="511454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3389148" y="5621663"/>
              <a:ext cx="492291" cy="103290"/>
              <a:chOff x="13389148" y="5621663"/>
              <a:chExt cx="492291" cy="103290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-5400000">
                <a:off x="13389148" y="5621663"/>
                <a:ext cx="492291" cy="103290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3588971" y="5413965"/>
              <a:ext cx="92647" cy="92647"/>
              <a:chOff x="13588971" y="5413965"/>
              <a:chExt cx="92647" cy="92647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27000000">
                <a:off x="13588971" y="5413965"/>
                <a:ext cx="92647" cy="92647"/>
              </a:xfrm>
              <a:prstGeom prst="rect">
                <a:avLst/>
              </a:prstGeom>
            </p:spPr>
          </p:pic>
        </p:grpSp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515432" y="7160126"/>
              <a:ext cx="2150687" cy="511454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1687402" y="4886177"/>
            <a:ext cx="1389362" cy="5873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62723" y="2060263"/>
            <a:ext cx="975516" cy="2817376"/>
            <a:chOff x="11662723" y="2060263"/>
            <a:chExt cx="975516" cy="28173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662723" y="2060263"/>
              <a:ext cx="975516" cy="28173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016" y="3447183"/>
            <a:ext cx="3189963" cy="163881"/>
            <a:chOff x="673016" y="3447183"/>
            <a:chExt cx="3189963" cy="1638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3447183"/>
              <a:ext cx="3189963" cy="1638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3016" y="4325726"/>
            <a:ext cx="2278646" cy="163881"/>
            <a:chOff x="673016" y="4325726"/>
            <a:chExt cx="2278646" cy="1638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4325726"/>
              <a:ext cx="2278646" cy="16388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0909" y="1786788"/>
            <a:ext cx="3367630" cy="293266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24655" y="576985"/>
            <a:ext cx="652829" cy="3622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97911" y="6623486"/>
            <a:ext cx="3162886" cy="201629"/>
            <a:chOff x="12797911" y="6623486"/>
            <a:chExt cx="3162886" cy="2016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2797911" y="6623486"/>
              <a:ext cx="3162886" cy="2016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50481" y="1283378"/>
            <a:ext cx="4105019" cy="1286497"/>
            <a:chOff x="12150481" y="1283378"/>
            <a:chExt cx="4105019" cy="128649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50481" y="1283378"/>
              <a:ext cx="4105019" cy="128649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519254" y="1584326"/>
            <a:ext cx="1200450" cy="79778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749459" y="1706474"/>
            <a:ext cx="1887580" cy="59090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645110" y="3336831"/>
            <a:ext cx="1200450" cy="79778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749582" y="2960363"/>
            <a:ext cx="3076226" cy="59090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150481" y="4324490"/>
            <a:ext cx="4105019" cy="1286497"/>
            <a:chOff x="12150481" y="4324490"/>
            <a:chExt cx="4105019" cy="128649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50481" y="4324490"/>
              <a:ext cx="4105019" cy="128649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646751" y="4897993"/>
            <a:ext cx="1200450" cy="79778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508394" y="4521040"/>
            <a:ext cx="3237636" cy="59090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182507" y="7022590"/>
            <a:ext cx="4159412" cy="1283153"/>
            <a:chOff x="12182507" y="7022590"/>
            <a:chExt cx="4159412" cy="128315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182507" y="7022590"/>
              <a:ext cx="4159412" cy="1283153"/>
              <a:chOff x="12182507" y="7022590"/>
              <a:chExt cx="4159412" cy="1283153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2182507" y="7022590"/>
                <a:ext cx="4159412" cy="1283153"/>
                <a:chOff x="12182507" y="7022590"/>
                <a:chExt cx="4159412" cy="1283153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0102801" y="6381013"/>
                  <a:ext cx="8318825" cy="2566306"/>
                </a:xfrm>
                <a:prstGeom prst="rect">
                  <a:avLst/>
                </a:prstGeom>
              </p:spPr>
            </p:pic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2182507" y="7022590"/>
                  <a:ext cx="4159412" cy="1283153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2241432" y="7071450"/>
                <a:ext cx="4041562" cy="1185432"/>
                <a:chOff x="12241432" y="7071450"/>
                <a:chExt cx="4041562" cy="1185432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12241432" y="7071450"/>
                  <a:ext cx="4041562" cy="118543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820028" y="7492022"/>
              <a:ext cx="2702442" cy="797781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802676" y="7218480"/>
              <a:ext cx="2883243" cy="41622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808715" y="5736093"/>
            <a:ext cx="4105019" cy="1286497"/>
            <a:chOff x="7808715" y="5736093"/>
            <a:chExt cx="4105019" cy="1286497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808715" y="5736093"/>
              <a:ext cx="4105019" cy="1286497"/>
              <a:chOff x="7808715" y="5736093"/>
              <a:chExt cx="4105019" cy="1286497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7808715" y="5736093"/>
                <a:ext cx="4105019" cy="1286497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387677" y="5877553"/>
              <a:ext cx="3039422" cy="590903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264110" y="6295320"/>
            <a:ext cx="1228532" cy="797781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2150481" y="6041217"/>
            <a:ext cx="694899" cy="683083"/>
            <a:chOff x="12150481" y="6041217"/>
            <a:chExt cx="694899" cy="68308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150481" y="6041217"/>
              <a:ext cx="694899" cy="68308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793678" y="6270498"/>
            <a:ext cx="1636798" cy="201629"/>
            <a:chOff x="12793678" y="6270498"/>
            <a:chExt cx="1636798" cy="20162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0800000">
              <a:off x="12793678" y="6270498"/>
              <a:ext cx="1636798" cy="201629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239985" y="3386143"/>
            <a:ext cx="3403005" cy="50278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2150481" y="2803934"/>
            <a:ext cx="4105019" cy="1286497"/>
            <a:chOff x="12150481" y="2803934"/>
            <a:chExt cx="4105019" cy="1286497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150481" y="2803934"/>
              <a:ext cx="4105019" cy="1286497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8365153" y="7077115"/>
            <a:ext cx="2661215" cy="5027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2473" y="8667732"/>
            <a:ext cx="3139292" cy="5210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21140" y="8667732"/>
            <a:ext cx="3109008" cy="52107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68410" y="576985"/>
            <a:ext cx="509073" cy="3622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7302" y="1829133"/>
            <a:ext cx="5816071" cy="1737271"/>
            <a:chOff x="587302" y="1829133"/>
            <a:chExt cx="5816071" cy="173727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90027" y="3402523"/>
              <a:ext cx="5284011" cy="163881"/>
              <a:chOff x="690027" y="3402523"/>
              <a:chExt cx="5284011" cy="16388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0027" y="3402523"/>
                <a:ext cx="5284011" cy="163881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861" y="1733692"/>
              <a:ext cx="5804543" cy="2090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1111" y="4726722"/>
            <a:ext cx="6372698" cy="4355236"/>
            <a:chOff x="511111" y="4726722"/>
            <a:chExt cx="6372698" cy="435523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1111" y="4726722"/>
              <a:ext cx="6372698" cy="43552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45524" y="1453659"/>
            <a:ext cx="4396442" cy="3487989"/>
            <a:chOff x="12645524" y="1453659"/>
            <a:chExt cx="4396442" cy="348798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45524" y="1453659"/>
              <a:ext cx="4396442" cy="34879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21905" y="1444056"/>
            <a:ext cx="5469897" cy="3859792"/>
            <a:chOff x="6921905" y="1444056"/>
            <a:chExt cx="5469897" cy="385979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21905" y="1444056"/>
              <a:ext cx="5469897" cy="38597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785328" y="5200000"/>
            <a:ext cx="4304840" cy="3881958"/>
            <a:chOff x="12785328" y="5200000"/>
            <a:chExt cx="4304840" cy="388195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785328" y="5200000"/>
              <a:ext cx="4304840" cy="388195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21900" y="5142857"/>
            <a:ext cx="4276778" cy="3906482"/>
            <a:chOff x="7721900" y="5142857"/>
            <a:chExt cx="4276778" cy="390648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21900" y="5142857"/>
              <a:ext cx="4276778" cy="39064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68410" y="576985"/>
            <a:ext cx="509073" cy="3622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7302" y="1829133"/>
            <a:ext cx="5816071" cy="1737271"/>
            <a:chOff x="587302" y="1829133"/>
            <a:chExt cx="5816071" cy="173727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90027" y="3402523"/>
              <a:ext cx="5284011" cy="163881"/>
              <a:chOff x="690027" y="3402523"/>
              <a:chExt cx="5284011" cy="16388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90027" y="3402523"/>
                <a:ext cx="5284011" cy="163881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861" y="1733692"/>
              <a:ext cx="5777730" cy="2090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79048" y="1463564"/>
            <a:ext cx="10619633" cy="7358586"/>
            <a:chOff x="6779048" y="1463564"/>
            <a:chExt cx="10619633" cy="73585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9048" y="1463564"/>
              <a:ext cx="10619633" cy="73585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68410" y="576985"/>
            <a:ext cx="509073" cy="3622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867" y="1602408"/>
            <a:ext cx="5255661" cy="899723"/>
            <a:chOff x="620867" y="1602408"/>
            <a:chExt cx="5255661" cy="89972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53968" y="2338250"/>
              <a:ext cx="2839293" cy="163881"/>
              <a:chOff x="653968" y="2338250"/>
              <a:chExt cx="2839293" cy="16388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53968" y="2338250"/>
                <a:ext cx="2839293" cy="163881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425" y="1506967"/>
              <a:ext cx="2796413" cy="12482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5741" y="3092809"/>
            <a:ext cx="8624259" cy="5520681"/>
            <a:chOff x="975741" y="3092809"/>
            <a:chExt cx="8624259" cy="55206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5741" y="3092809"/>
              <a:ext cx="8624259" cy="55206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3295148"/>
            <a:ext cx="8447046" cy="3695417"/>
            <a:chOff x="9142857" y="3295148"/>
            <a:chExt cx="8447046" cy="36954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3295148"/>
              <a:ext cx="8447046" cy="36954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8164" y="3789519"/>
            <a:ext cx="7463666" cy="19730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68382" y="576985"/>
            <a:ext cx="509073" cy="3622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03553" y="5414143"/>
            <a:ext cx="3583452" cy="6832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2021-10-28T13:54:47Z</dcterms:created>
  <dcterms:modified xsi:type="dcterms:W3CDTF">2021-10-28T13:54:47Z</dcterms:modified>
</cp:coreProperties>
</file>