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AD8B99-6D66-4B57-916A-E888198B507F}">
  <a:tblStyle styleId="{C1AD8B99-6D66-4B57-916A-E888198B50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80963331a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8096333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80963331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80963331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0963331a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0963331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090756a_1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9090756a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80963331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80963331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80963331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80963331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4630 Mobile App Project Proposal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Z. and Caroline 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3999900" cy="28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is currently an empty space reserved for students who could benefit from interacting with students from both within and outside of their university.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There are services that attempt to fill that space, but not to the extent that we desire.</a:t>
            </a:r>
            <a:endParaRPr sz="1800"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 rot="10800000">
            <a:off x="471900" y="4767475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805" y="1804050"/>
            <a:ext cx="2765221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350" y="2753100"/>
            <a:ext cx="2745874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1472" y="3773946"/>
            <a:ext cx="2745875" cy="74037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8510675" y="16350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107925" y="2163673"/>
            <a:ext cx="2745900" cy="26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Claims to promote a student community but we were </a:t>
            </a:r>
            <a:r>
              <a:rPr lang="en"/>
              <a:t>unable to reach said feature on both app and website</a:t>
            </a:r>
            <a:endParaRPr sz="1800"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 rot="10800000">
            <a:off x="471900" y="4767475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5" y="1085700"/>
            <a:ext cx="2765221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975" y="1085700"/>
            <a:ext cx="2745874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360" y="1099358"/>
            <a:ext cx="2745875" cy="74037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3201963" y="2163673"/>
            <a:ext cx="2745900" cy="26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cornered themselves to really only be an online flashcard service, does not provide much more features in regards to resources</a:t>
            </a:r>
            <a:endParaRPr sz="1800"/>
          </a:p>
        </p:txBody>
      </p: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6286338" y="2163673"/>
            <a:ext cx="2745900" cy="26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tutors and Q&amp;As, but lacks a more personalized community conversation</a:t>
            </a:r>
            <a:endParaRPr sz="1800"/>
          </a:p>
        </p:txBody>
      </p:sp>
      <p:sp>
        <p:nvSpPr>
          <p:cNvPr id="92" name="Google Shape;92;p15"/>
          <p:cNvSpPr txBox="1"/>
          <p:nvPr/>
        </p:nvSpPr>
        <p:spPr>
          <a:xfrm>
            <a:off x="8510675" y="16350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from the side of a hand pushing a knob on an audio mixer" id="97" name="Google Shape;97;p16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is this important?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Many students have a hard time asking for help in person! Additionally, students taking online courses have little to no physical contact with fellow classmates or the instructor. A forum space where one can ask questions and interact with peers with less pressure is invaluable for any student.</a:t>
            </a:r>
            <a:endParaRPr sz="2200"/>
          </a:p>
        </p:txBody>
      </p:sp>
      <p:sp>
        <p:nvSpPr>
          <p:cNvPr id="100" name="Google Shape;100;p16"/>
          <p:cNvSpPr txBox="1"/>
          <p:nvPr/>
        </p:nvSpPr>
        <p:spPr>
          <a:xfrm>
            <a:off x="8510675" y="16350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from the side of a hand pushing a knob on an audio mixer" id="105" name="Google Shape;105;p17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We will provide students with a space to communicate with peers, get valuable resources, learn, and collaborate. Students will be able to meet with fellow classmates and interact with those who have taken the class before. </a:t>
            </a:r>
            <a:endParaRPr sz="2400"/>
          </a:p>
        </p:txBody>
      </p:sp>
      <p:sp>
        <p:nvSpPr>
          <p:cNvPr id="108" name="Google Shape;108;p17"/>
          <p:cNvSpPr txBox="1"/>
          <p:nvPr/>
        </p:nvSpPr>
        <p:spPr>
          <a:xfrm>
            <a:off x="8510675" y="16350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107925" y="2163673"/>
            <a:ext cx="2745900" cy="26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Android Studio is very useful for developing apps for android devices like we will be doing and has a lot of useful documentation and guides online</a:t>
            </a:r>
            <a:endParaRPr sz="1800"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cxnSp>
        <p:nvCxnSpPr>
          <p:cNvPr id="115" name="Google Shape;115;p18"/>
          <p:cNvCxnSpPr/>
          <p:nvPr/>
        </p:nvCxnSpPr>
        <p:spPr>
          <a:xfrm rot="10800000">
            <a:off x="471900" y="4767475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3201963" y="2163673"/>
            <a:ext cx="2745900" cy="26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 more user-friendly than something like Mercurial and makes collaboration in a group project easy</a:t>
            </a:r>
            <a:endParaRPr sz="1800"/>
          </a:p>
        </p:txBody>
      </p: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6286338" y="2163673"/>
            <a:ext cx="2745900" cy="26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Material Design and Figma are both invaluable resources for mobile app development. They have many useful sources for designing smooth and sophisticated looking mobile apps</a:t>
            </a:r>
            <a:endParaRPr sz="15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103" y="1003487"/>
            <a:ext cx="863551" cy="93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488" y="982325"/>
            <a:ext cx="1046125" cy="10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0200" y="982325"/>
            <a:ext cx="1046125" cy="10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3348" y="946500"/>
            <a:ext cx="697756" cy="10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8510675" y="16350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 i="1"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i="1" lang="en" sz="1600"/>
              <a:t>Schedule for the rest of the semester</a:t>
            </a:r>
            <a:endParaRPr i="1" sz="1600"/>
          </a:p>
        </p:txBody>
      </p:sp>
      <p:cxnSp>
        <p:nvCxnSpPr>
          <p:cNvPr id="128" name="Google Shape;128;p19"/>
          <p:cNvCxnSpPr/>
          <p:nvPr/>
        </p:nvCxnSpPr>
        <p:spPr>
          <a:xfrm rot="10800000">
            <a:off x="2183100" y="1647590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9" name="Google Shape;129;p19"/>
          <p:cNvSpPr txBox="1"/>
          <p:nvPr>
            <p:ph type="title"/>
          </p:nvPr>
        </p:nvSpPr>
        <p:spPr>
          <a:xfrm>
            <a:off x="493801" y="937275"/>
            <a:ext cx="16893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Mid October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/>
          <p:nvPr>
            <p:ph idx="4294967295" type="body"/>
          </p:nvPr>
        </p:nvSpPr>
        <p:spPr>
          <a:xfrm>
            <a:off x="493800" y="1329375"/>
            <a:ext cx="16893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Create a frame/ structure for the app’s design, implement initial navigation</a:t>
            </a:r>
            <a:endParaRPr/>
          </a:p>
        </p:txBody>
      </p:sp>
      <p:cxnSp>
        <p:nvCxnSpPr>
          <p:cNvPr id="131" name="Google Shape;131;p19"/>
          <p:cNvCxnSpPr/>
          <p:nvPr/>
        </p:nvCxnSpPr>
        <p:spPr>
          <a:xfrm>
            <a:off x="3388175" y="2877904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2" name="Google Shape;132;p19"/>
          <p:cNvSpPr txBox="1"/>
          <p:nvPr>
            <p:ph type="title"/>
          </p:nvPr>
        </p:nvSpPr>
        <p:spPr>
          <a:xfrm>
            <a:off x="1761275" y="3470925"/>
            <a:ext cx="16269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 of November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 rot="10800000">
            <a:off x="4633000" y="1647590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4" name="Google Shape;134;p19"/>
          <p:cNvCxnSpPr/>
          <p:nvPr/>
        </p:nvCxnSpPr>
        <p:spPr>
          <a:xfrm>
            <a:off x="6480025" y="2877896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aphicFrame>
        <p:nvGraphicFramePr>
          <p:cNvPr id="135" name="Google Shape;135;p19"/>
          <p:cNvGraphicFramePr/>
          <p:nvPr/>
        </p:nvGraphicFramePr>
        <p:xfrm>
          <a:off x="471900" y="2485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{C1AD8B99-6D66-4B57-916A-E888198B507F}</a:tableStyleId>
              </a:tblPr>
              <a:tblGrid>
                <a:gridCol w="2740700"/>
                <a:gridCol w="2740700"/>
                <a:gridCol w="2740700"/>
              </a:tblGrid>
              <a:tr h="37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Oct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19"/>
          <p:cNvSpPr txBox="1"/>
          <p:nvPr>
            <p:ph idx="4294967295" type="body"/>
          </p:nvPr>
        </p:nvSpPr>
        <p:spPr>
          <a:xfrm>
            <a:off x="1698875" y="4049625"/>
            <a:ext cx="16893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Begin to add more functional code, improve and expand design</a:t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633001" y="937275"/>
            <a:ext cx="16893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Mid </a:t>
            </a:r>
            <a:r>
              <a:rPr lang="en">
                <a:solidFill>
                  <a:schemeClr val="dk1"/>
                </a:solidFill>
              </a:rPr>
              <a:t>November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 txBox="1"/>
          <p:nvPr>
            <p:ph idx="4294967295" type="body"/>
          </p:nvPr>
        </p:nvSpPr>
        <p:spPr>
          <a:xfrm>
            <a:off x="4633000" y="1371000"/>
            <a:ext cx="16893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Begin receiving feedback from testers and improve app accordingly</a:t>
            </a:r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4853125" y="3470925"/>
            <a:ext cx="16269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 of December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0" name="Google Shape;140;p19"/>
          <p:cNvSpPr txBox="1"/>
          <p:nvPr>
            <p:ph idx="4294967295" type="body"/>
          </p:nvPr>
        </p:nvSpPr>
        <p:spPr>
          <a:xfrm>
            <a:off x="4790725" y="4034025"/>
            <a:ext cx="16893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Continue </a:t>
            </a:r>
            <a:r>
              <a:rPr lang="en" sz="1200">
                <a:solidFill>
                  <a:schemeClr val="dk2"/>
                </a:solidFill>
              </a:rPr>
              <a:t>adding functionality, finish polishing up app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8510675" y="16350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Ups - Login And Sign Up Pages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430" y="805250"/>
            <a:ext cx="2373554" cy="421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459" y="805250"/>
            <a:ext cx="2373554" cy="421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8510675" y="16350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Ups - Home and Discussion Pages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912" y="778350"/>
            <a:ext cx="2370257" cy="421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125" y="778350"/>
            <a:ext cx="2436550" cy="42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8510675" y="16350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