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EF66-0F4F-4715-8068-7C01595858F7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AA38-F8C4-45E6-B330-084B0265E7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2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EF66-0F4F-4715-8068-7C01595858F7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AA38-F8C4-45E6-B330-084B0265E7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2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EF66-0F4F-4715-8068-7C01595858F7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AA38-F8C4-45E6-B330-084B0265E7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6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EF66-0F4F-4715-8068-7C01595858F7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AA38-F8C4-45E6-B330-084B0265E7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2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EF66-0F4F-4715-8068-7C01595858F7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AA38-F8C4-45E6-B330-084B0265E7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6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EF66-0F4F-4715-8068-7C01595858F7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AA38-F8C4-45E6-B330-084B0265E7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EF66-0F4F-4715-8068-7C01595858F7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AA38-F8C4-45E6-B330-084B0265E7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1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EF66-0F4F-4715-8068-7C01595858F7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AA38-F8C4-45E6-B330-084B0265E7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5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EF66-0F4F-4715-8068-7C01595858F7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AA38-F8C4-45E6-B330-084B0265E7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8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EF66-0F4F-4715-8068-7C01595858F7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AA38-F8C4-45E6-B330-084B0265E7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8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EF66-0F4F-4715-8068-7C01595858F7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AA38-F8C4-45E6-B330-084B0265E7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1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8EF66-0F4F-4715-8068-7C01595858F7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5AA38-F8C4-45E6-B330-084B0265E7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4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7836" y="56319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Motivație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016756"/>
            <a:ext cx="5273508" cy="4996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060" y="6013681"/>
            <a:ext cx="53974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Charlotte.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 Keep a Language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Notebook.</a:t>
            </a:r>
          </a:p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https://xuexisprachen.com/how-i-keep-a-language-notebook/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 accesării: 4 septembrie 2021.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52" y="1342638"/>
            <a:ext cx="5891348" cy="41387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72052" y="5644349"/>
            <a:ext cx="61199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 The fs.blog team.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Most Effective Ways to Take Notes While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Reading.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URL: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https://fs.blog/2013/11/taking-notes-while-reading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accesării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4 septembrie 2021.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9589" y="579539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Situația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6011" y="779594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Situația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7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9616" y="249075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Exemple de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plicații asemănătoare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6715" y="4006258"/>
            <a:ext cx="436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Exemplu de aplicație diferită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074" y="956200"/>
            <a:ext cx="7543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personal dictionary – WordTheme (dezvoltator: Sore Ga Inochi)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https://play.google.com/store/apps/details?id=fr.jmmoriceau.wordtheme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074" y="1986891"/>
            <a:ext cx="9841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Dictionary – Polyglot (dezvoltator: Kataykin: apps for education &amp; lifestyle)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https://play.google.com/store/apps/details?id=com.swotwords.lite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074" y="4852281"/>
            <a:ext cx="6301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Învață engleză cu Duolingo (dezvoltator: Duolingo)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https://play.google.com/store/apps/details?id=com.duolingo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3724" y="5560167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ce este diferită?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9422" y="3093635"/>
            <a:ext cx="5969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aduce nou aplicația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Smart-learn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1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1641" y="28583"/>
            <a:ext cx="216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Cum funcționează?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106" y="402334"/>
            <a:ext cx="67329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 adaugă cuvinte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și/sau expresii împreună cu traducerile (sensurile) aferente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 fiecare cuvânt/expresie/traducere (sens) se atașează un scor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 baza scorurilor se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selectează componentele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 baza componentelor selectate se generează întrebările testelor și implicit testele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 se poate testa</a:t>
            </a:r>
          </a:p>
          <a:p>
            <a:pPr marL="342900" indent="-342900">
              <a:buFontTx/>
              <a:buAutoNum type="arabicPeriod"/>
            </a:pPr>
            <a:r>
              <a:rPr lang="en-US" sz="1400" dirty="0" smtClean="0"/>
              <a:t>Când utilizatorul răspunde la o întrebare scorul se actualizează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32573" y="1867373"/>
            <a:ext cx="5581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Modalitatea de calcul a scorului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402" y="2829626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cor(s,d,n,M)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35771" y="2550601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dacă n = 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35771" y="3018806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M – 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dacă n &gt; 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9402" y="4206348"/>
            <a:ext cx="11634537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numărul total de extrageri </a:t>
            </a: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valoarea raportului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răspunsuriCorecte / 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 va fi în intervalul [0,1] fiind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calculată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cu o precizie de două zecimale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dacă următoarele două condiții sunt îndeplinite: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răspunsuriCorecte ∈ [0, n]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n &gt; 0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valoarea diferenței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–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răspunsuriCorecte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calculată doar dacă sunt îndeplinite aceleași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condiții de la punctul anterior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o valoare fixă considerată multiplicator, aceasta fiind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1.000.000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72335" y="1947252"/>
            <a:ext cx="67376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 acest calcul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pentru a permite ca fiecare element să aibă cel puțin o extragere</a:t>
            </a:r>
          </a:p>
          <a:p>
            <a:pPr marL="285750" indent="-285750">
              <a:buFontTx/>
              <a:buChar char="-"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pentru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selecta de fiecare dată componentele cel mai puțin știute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 au scorul cel mai mic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pentru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diferenția între elementele cu aceeași valoare a lui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1/10 vs. 10/100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pentru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nu afecta ordinea elementelor ce au valoarea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apropiată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1/2 vs. 5100/10000)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>
            <a:stCxn id="19" idx="3"/>
          </p:cNvCxnSpPr>
          <p:nvPr/>
        </p:nvCxnSpPr>
        <p:spPr>
          <a:xfrm flipV="1">
            <a:off x="4871053" y="2687789"/>
            <a:ext cx="2201282" cy="62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65525" y="2473701"/>
            <a:ext cx="702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Elbow Connector 103"/>
          <p:cNvCxnSpPr/>
          <p:nvPr/>
        </p:nvCxnSpPr>
        <p:spPr>
          <a:xfrm>
            <a:off x="3018056" y="3397031"/>
            <a:ext cx="4012601" cy="998497"/>
          </a:xfrm>
          <a:prstGeom prst="bentConnector3">
            <a:avLst>
              <a:gd name="adj1" fmla="val -1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>
            <a:off x="3437604" y="3418916"/>
            <a:ext cx="3634731" cy="341112"/>
          </a:xfrm>
          <a:prstGeom prst="bentConnector3">
            <a:avLst>
              <a:gd name="adj1" fmla="val -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/>
          <p:nvPr/>
        </p:nvCxnSpPr>
        <p:spPr>
          <a:xfrm flipV="1">
            <a:off x="2576993" y="3125989"/>
            <a:ext cx="4495342" cy="422478"/>
          </a:xfrm>
          <a:prstGeom prst="bentConnector3">
            <a:avLst>
              <a:gd name="adj1" fmla="val 892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576993" y="3397031"/>
            <a:ext cx="0" cy="151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85131" y="173283"/>
            <a:ext cx="2501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Tipurile de teste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733" y="790153"/>
            <a:ext cx="2279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 din cuvinte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7704" y="790152"/>
            <a:ext cx="2348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 din expresii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733" y="1197221"/>
            <a:ext cx="5436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scriere completă a cuvântului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Litere amestecate*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6821" y="1251280"/>
            <a:ext cx="274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adevărat sau fals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cuvinte amestecate 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03047" y="4140713"/>
            <a:ext cx="16562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 normal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și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 invers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19" y="2526528"/>
            <a:ext cx="2387271" cy="42440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29" y="2526528"/>
            <a:ext cx="2387269" cy="4244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40768" y="5152173"/>
            <a:ext cx="23807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entru cele notate cu * există </a:t>
            </a:r>
          </a:p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doar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8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10154" y="518015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137" y="1648302"/>
            <a:ext cx="2898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Nelogat (</a:t>
            </a:r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 +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8143" y="1592583"/>
            <a:ext cx="3929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Logat (</a:t>
            </a:r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 Firestore + NoSQL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215" y="2982945"/>
            <a:ext cx="1455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Lecții locale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749" y="4406978"/>
            <a:ext cx="1396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 locale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45627" y="3183827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Lecții primite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76928" y="3211761"/>
            <a:ext cx="1656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Lecții comune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2767" y="4406978"/>
            <a:ext cx="1950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 programate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3940" y="4441922"/>
            <a:ext cx="1596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 comune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32163" y="3204735"/>
            <a:ext cx="1455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Lecții locale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89806" y="4456223"/>
            <a:ext cx="1950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 programate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1947" y="4476556"/>
            <a:ext cx="1396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 locale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77211" y="5534527"/>
            <a:ext cx="3193118" cy="10948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poate genera orice tip de test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>
            <a:stCxn id="10" idx="2"/>
          </p:cNvCxnSpPr>
          <p:nvPr/>
        </p:nvCxnSpPr>
        <p:spPr>
          <a:xfrm flipH="1">
            <a:off x="2647047" y="918125"/>
            <a:ext cx="2497494" cy="64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</p:cNvCxnSpPr>
          <p:nvPr/>
        </p:nvCxnSpPr>
        <p:spPr>
          <a:xfrm>
            <a:off x="5144541" y="918125"/>
            <a:ext cx="2688116" cy="64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2"/>
            <a:endCxn id="13" idx="0"/>
          </p:cNvCxnSpPr>
          <p:nvPr/>
        </p:nvCxnSpPr>
        <p:spPr>
          <a:xfrm>
            <a:off x="1916139" y="2048412"/>
            <a:ext cx="0" cy="934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  <a:endCxn id="23" idx="0"/>
          </p:cNvCxnSpPr>
          <p:nvPr/>
        </p:nvCxnSpPr>
        <p:spPr>
          <a:xfrm flipH="1">
            <a:off x="6560087" y="1992693"/>
            <a:ext cx="1592697" cy="1212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6" idx="0"/>
          </p:cNvCxnSpPr>
          <p:nvPr/>
        </p:nvCxnSpPr>
        <p:spPr>
          <a:xfrm flipH="1">
            <a:off x="8436869" y="2582958"/>
            <a:ext cx="782498" cy="600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2"/>
            <a:endCxn id="17" idx="0"/>
          </p:cNvCxnSpPr>
          <p:nvPr/>
        </p:nvCxnSpPr>
        <p:spPr>
          <a:xfrm>
            <a:off x="9219367" y="2582958"/>
            <a:ext cx="1285673" cy="628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14" idx="0"/>
          </p:cNvCxnSpPr>
          <p:nvPr/>
        </p:nvCxnSpPr>
        <p:spPr>
          <a:xfrm flipH="1">
            <a:off x="966889" y="3383055"/>
            <a:ext cx="949250" cy="1023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2"/>
            <a:endCxn id="19" idx="0"/>
          </p:cNvCxnSpPr>
          <p:nvPr/>
        </p:nvCxnSpPr>
        <p:spPr>
          <a:xfrm>
            <a:off x="1916139" y="3383055"/>
            <a:ext cx="1212088" cy="1023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2"/>
            <a:endCxn id="29" idx="2"/>
          </p:cNvCxnSpPr>
          <p:nvPr/>
        </p:nvCxnSpPr>
        <p:spPr>
          <a:xfrm>
            <a:off x="966889" y="4807088"/>
            <a:ext cx="2810322" cy="1274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9" idx="2"/>
            <a:endCxn id="29" idx="1"/>
          </p:cNvCxnSpPr>
          <p:nvPr/>
        </p:nvCxnSpPr>
        <p:spPr>
          <a:xfrm>
            <a:off x="3128227" y="4807088"/>
            <a:ext cx="1116605" cy="887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6" idx="2"/>
          </p:cNvCxnSpPr>
          <p:nvPr/>
        </p:nvCxnSpPr>
        <p:spPr>
          <a:xfrm flipH="1">
            <a:off x="6141730" y="4876666"/>
            <a:ext cx="418357" cy="727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2"/>
          </p:cNvCxnSpPr>
          <p:nvPr/>
        </p:nvCxnSpPr>
        <p:spPr>
          <a:xfrm flipH="1">
            <a:off x="6833938" y="4842032"/>
            <a:ext cx="1588330" cy="993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4" idx="2"/>
            <a:endCxn id="29" idx="6"/>
          </p:cNvCxnSpPr>
          <p:nvPr/>
        </p:nvCxnSpPr>
        <p:spPr>
          <a:xfrm flipH="1">
            <a:off x="6970329" y="4856333"/>
            <a:ext cx="3594937" cy="1225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Left Brace 66"/>
          <p:cNvSpPr/>
          <p:nvPr/>
        </p:nvSpPr>
        <p:spPr>
          <a:xfrm rot="16200000">
            <a:off x="8530712" y="799900"/>
            <a:ext cx="181849" cy="55445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ight Brace 67"/>
          <p:cNvSpPr/>
          <p:nvPr/>
        </p:nvSpPr>
        <p:spPr>
          <a:xfrm rot="16200000">
            <a:off x="8465657" y="1694772"/>
            <a:ext cx="303082" cy="55217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8623490" y="3750119"/>
            <a:ext cx="2593" cy="47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587672" y="-100248"/>
            <a:ext cx="3382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privire de ansamblu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1806" y="2213626"/>
            <a:ext cx="91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Prieteni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8" name="Straight Arrow Connector 17"/>
          <p:cNvCxnSpPr>
            <a:stCxn id="12" idx="2"/>
          </p:cNvCxnSpPr>
          <p:nvPr/>
        </p:nvCxnSpPr>
        <p:spPr>
          <a:xfrm>
            <a:off x="8152784" y="1992693"/>
            <a:ext cx="727924" cy="276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4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3692" y="2150335"/>
            <a:ext cx="29418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0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384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MãttЗǿ T3ǿdǿr</dc:creator>
  <cp:lastModifiedBy>MãttЗǿ T3ǿdǿr</cp:lastModifiedBy>
  <cp:revision>37</cp:revision>
  <dcterms:created xsi:type="dcterms:W3CDTF">2021-09-04T07:01:43Z</dcterms:created>
  <dcterms:modified xsi:type="dcterms:W3CDTF">2021-09-05T16:11:04Z</dcterms:modified>
</cp:coreProperties>
</file>