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4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3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2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197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2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21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1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90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4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9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7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2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4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10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871663"/>
            <a:ext cx="8791575" cy="2387600"/>
          </a:xfrm>
        </p:spPr>
        <p:txBody>
          <a:bodyPr/>
          <a:lstStyle/>
          <a:p>
            <a:pPr algn="ctr"/>
            <a:r>
              <a:rPr lang="fr-FR"/>
              <a:t>NFC-RESTO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435133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fr-FR" sz="3200" b="1"/>
              <a:t>MKENINI ISMAEL</a:t>
            </a:r>
          </a:p>
          <a:p>
            <a:pPr algn="ctr"/>
            <a:r>
              <a:rPr lang="fr-FR" sz="3200" b="1"/>
              <a:t>ROMDAN ELIAS</a:t>
            </a:r>
            <a:endParaRPr lang="fr-FR" sz="3200" b="1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314" y="0"/>
            <a:ext cx="1966686" cy="127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600" y="749300"/>
            <a:ext cx="5389222" cy="281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7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NFC-RESTO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NFC-RESTO</dc:title>
  <dc:creator>Lightning</dc:creator>
  <cp:lastModifiedBy>Lightning</cp:lastModifiedBy>
  <cp:revision>2</cp:revision>
  <dcterms:created xsi:type="dcterms:W3CDTF">2017-05-14T14:13:28Z</dcterms:created>
  <dcterms:modified xsi:type="dcterms:W3CDTF">2017-05-14T14:24:57Z</dcterms:modified>
</cp:coreProperties>
</file>