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1" r:id="rId3"/>
    <p:sldId id="262" r:id="rId4"/>
    <p:sldId id="264" r:id="rId5"/>
    <p:sldId id="263" r:id="rId6"/>
    <p:sldId id="265" r:id="rId7"/>
    <p:sldId id="272" r:id="rId8"/>
    <p:sldId id="270" r:id="rId9"/>
    <p:sldId id="271" r:id="rId10"/>
    <p:sldId id="27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76A04-9547-49A1-98B8-D239308FE1AF}" v="8" dt="2021-12-29T16:10:1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LAGOLI" userId="4753276f-5182-4cb6-86cf-6602de7c63db" providerId="ADAL" clId="{45976A04-9547-49A1-98B8-D239308FE1AF}"/>
    <pc:docChg chg="undo custSel addSld delSld modSld sldOrd">
      <pc:chgData name="KEVIN MALAGOLI" userId="4753276f-5182-4cb6-86cf-6602de7c63db" providerId="ADAL" clId="{45976A04-9547-49A1-98B8-D239308FE1AF}" dt="2021-12-29T16:21:53.586" v="1089" actId="20577"/>
      <pc:docMkLst>
        <pc:docMk/>
      </pc:docMkLst>
      <pc:sldChg chg="modSp mod">
        <pc:chgData name="KEVIN MALAGOLI" userId="4753276f-5182-4cb6-86cf-6602de7c63db" providerId="ADAL" clId="{45976A04-9547-49A1-98B8-D239308FE1AF}" dt="2021-12-29T13:56:59.245" v="104" actId="207"/>
        <pc:sldMkLst>
          <pc:docMk/>
          <pc:sldMk cId="333887588" sldId="263"/>
        </pc:sldMkLst>
        <pc:spChg chg="mod">
          <ac:chgData name="KEVIN MALAGOLI" userId="4753276f-5182-4cb6-86cf-6602de7c63db" providerId="ADAL" clId="{45976A04-9547-49A1-98B8-D239308FE1AF}" dt="2021-12-29T13:56:59.245" v="104" actId="207"/>
          <ac:spMkLst>
            <pc:docMk/>
            <pc:sldMk cId="333887588" sldId="263"/>
            <ac:spMk id="2" creationId="{1FE7D174-7AE5-4B83-9EDE-55F644650B33}"/>
          </ac:spMkLst>
        </pc:spChg>
      </pc:sldChg>
      <pc:sldChg chg="addSp delSp modSp mod modClrScheme chgLayout">
        <pc:chgData name="KEVIN MALAGOLI" userId="4753276f-5182-4cb6-86cf-6602de7c63db" providerId="ADAL" clId="{45976A04-9547-49A1-98B8-D239308FE1AF}" dt="2021-12-29T14:12:14.634" v="265" actId="700"/>
        <pc:sldMkLst>
          <pc:docMk/>
          <pc:sldMk cId="1670668431" sldId="265"/>
        </pc:sldMkLst>
        <pc:spChg chg="add del mod">
          <ac:chgData name="KEVIN MALAGOLI" userId="4753276f-5182-4cb6-86cf-6602de7c63db" providerId="ADAL" clId="{45976A04-9547-49A1-98B8-D239308FE1AF}" dt="2021-12-29T13:54:48.549" v="26" actId="478"/>
          <ac:spMkLst>
            <pc:docMk/>
            <pc:sldMk cId="1670668431" sldId="265"/>
            <ac:spMk id="2" creationId="{F63AC4EE-1845-453F-8249-D50AF1713387}"/>
          </ac:spMkLst>
        </pc:spChg>
        <pc:spChg chg="mod ord">
          <ac:chgData name="KEVIN MALAGOLI" userId="4753276f-5182-4cb6-86cf-6602de7c63db" providerId="ADAL" clId="{45976A04-9547-49A1-98B8-D239308FE1AF}" dt="2021-12-29T14:12:14.634" v="265" actId="700"/>
          <ac:spMkLst>
            <pc:docMk/>
            <pc:sldMk cId="1670668431" sldId="265"/>
            <ac:spMk id="3" creationId="{411E66E4-AC64-D845-BAF2-8F3BA87C57C9}"/>
          </ac:spMkLst>
        </pc:spChg>
        <pc:spChg chg="mod ord">
          <ac:chgData name="KEVIN MALAGOLI" userId="4753276f-5182-4cb6-86cf-6602de7c63db" providerId="ADAL" clId="{45976A04-9547-49A1-98B8-D239308FE1AF}" dt="2021-12-29T14:12:14.634" v="265" actId="700"/>
          <ac:spMkLst>
            <pc:docMk/>
            <pc:sldMk cId="1670668431" sldId="265"/>
            <ac:spMk id="4" creationId="{562C0DD1-C1B6-4C6D-B4FA-33FB9F82C2F2}"/>
          </ac:spMkLst>
        </pc:spChg>
        <pc:spChg chg="mod ord">
          <ac:chgData name="KEVIN MALAGOLI" userId="4753276f-5182-4cb6-86cf-6602de7c63db" providerId="ADAL" clId="{45976A04-9547-49A1-98B8-D239308FE1AF}" dt="2021-12-29T14:12:14.634" v="265" actId="700"/>
          <ac:spMkLst>
            <pc:docMk/>
            <pc:sldMk cId="1670668431" sldId="265"/>
            <ac:spMk id="71" creationId="{3081276C-A61E-4601-BBB5-57FC399E95F9}"/>
          </ac:spMkLst>
        </pc:spChg>
        <pc:picChg chg="add del mod ord">
          <ac:chgData name="KEVIN MALAGOLI" userId="4753276f-5182-4cb6-86cf-6602de7c63db" providerId="ADAL" clId="{45976A04-9547-49A1-98B8-D239308FE1AF}" dt="2021-12-29T14:12:14.634" v="265" actId="700"/>
          <ac:picMkLst>
            <pc:docMk/>
            <pc:sldMk cId="1670668431" sldId="265"/>
            <ac:picMk id="9" creationId="{5207C27C-FAC7-624C-9CF8-55F9F949FEFF}"/>
          </ac:picMkLst>
        </pc:picChg>
        <pc:picChg chg="add del mod">
          <ac:chgData name="KEVIN MALAGOLI" userId="4753276f-5182-4cb6-86cf-6602de7c63db" providerId="ADAL" clId="{45976A04-9547-49A1-98B8-D239308FE1AF}" dt="2021-12-29T13:54:48.027" v="25"/>
          <ac:picMkLst>
            <pc:docMk/>
            <pc:sldMk cId="1670668431" sldId="265"/>
            <ac:picMk id="2050" creationId="{13B8A1D3-DBDF-4433-8C43-1F52FD7AA2D0}"/>
          </ac:picMkLst>
        </pc:picChg>
      </pc:sldChg>
      <pc:sldChg chg="modSp mod ord">
        <pc:chgData name="KEVIN MALAGOLI" userId="4753276f-5182-4cb6-86cf-6602de7c63db" providerId="ADAL" clId="{45976A04-9547-49A1-98B8-D239308FE1AF}" dt="2021-12-29T16:20:34.420" v="1068"/>
        <pc:sldMkLst>
          <pc:docMk/>
          <pc:sldMk cId="3196813027" sldId="270"/>
        </pc:sldMkLst>
        <pc:spChg chg="mod">
          <ac:chgData name="KEVIN MALAGOLI" userId="4753276f-5182-4cb6-86cf-6602de7c63db" providerId="ADAL" clId="{45976A04-9547-49A1-98B8-D239308FE1AF}" dt="2021-12-29T16:02:34.920" v="910" actId="27636"/>
          <ac:spMkLst>
            <pc:docMk/>
            <pc:sldMk cId="3196813027" sldId="270"/>
            <ac:spMk id="12" creationId="{91C05C0F-14DA-40BC-B82E-2197126E014F}"/>
          </ac:spMkLst>
        </pc:spChg>
      </pc:sldChg>
      <pc:sldChg chg="ord">
        <pc:chgData name="KEVIN MALAGOLI" userId="4753276f-5182-4cb6-86cf-6602de7c63db" providerId="ADAL" clId="{45976A04-9547-49A1-98B8-D239308FE1AF}" dt="2021-12-29T16:19:55.575" v="1064"/>
        <pc:sldMkLst>
          <pc:docMk/>
          <pc:sldMk cId="2085951726" sldId="271"/>
        </pc:sldMkLst>
      </pc:sldChg>
      <pc:sldChg chg="addSp delSp modSp new mod ord">
        <pc:chgData name="KEVIN MALAGOLI" userId="4753276f-5182-4cb6-86cf-6602de7c63db" providerId="ADAL" clId="{45976A04-9547-49A1-98B8-D239308FE1AF}" dt="2021-12-29T16:21:53.586" v="1089" actId="20577"/>
        <pc:sldMkLst>
          <pc:docMk/>
          <pc:sldMk cId="815546248" sldId="272"/>
        </pc:sldMkLst>
        <pc:spChg chg="mod">
          <ac:chgData name="KEVIN MALAGOLI" userId="4753276f-5182-4cb6-86cf-6602de7c63db" providerId="ADAL" clId="{45976A04-9547-49A1-98B8-D239308FE1AF}" dt="2021-12-29T13:53:33.134" v="17" actId="20577"/>
          <ac:spMkLst>
            <pc:docMk/>
            <pc:sldMk cId="815546248" sldId="272"/>
            <ac:spMk id="2" creationId="{2E962A39-C5AD-4FD5-867E-856E3327BE72}"/>
          </ac:spMkLst>
        </pc:spChg>
        <pc:spChg chg="mod">
          <ac:chgData name="KEVIN MALAGOLI" userId="4753276f-5182-4cb6-86cf-6602de7c63db" providerId="ADAL" clId="{45976A04-9547-49A1-98B8-D239308FE1AF}" dt="2021-12-29T16:20:50.799" v="1071" actId="20577"/>
          <ac:spMkLst>
            <pc:docMk/>
            <pc:sldMk cId="815546248" sldId="272"/>
            <ac:spMk id="3" creationId="{6A5B8ABA-B84A-4959-B86C-6F5E092E505E}"/>
          </ac:spMkLst>
        </pc:spChg>
        <pc:spChg chg="del">
          <ac:chgData name="KEVIN MALAGOLI" userId="4753276f-5182-4cb6-86cf-6602de7c63db" providerId="ADAL" clId="{45976A04-9547-49A1-98B8-D239308FE1AF}" dt="2021-12-29T13:53:37.936" v="18"/>
          <ac:spMkLst>
            <pc:docMk/>
            <pc:sldMk cId="815546248" sldId="272"/>
            <ac:spMk id="4" creationId="{C9331A12-5393-4198-B861-41D254ADA97C}"/>
          </ac:spMkLst>
        </pc:spChg>
        <pc:spChg chg="add mod">
          <ac:chgData name="KEVIN MALAGOLI" userId="4753276f-5182-4cb6-86cf-6602de7c63db" providerId="ADAL" clId="{45976A04-9547-49A1-98B8-D239308FE1AF}" dt="2021-12-29T16:21:53.586" v="1089" actId="20577"/>
          <ac:spMkLst>
            <pc:docMk/>
            <pc:sldMk cId="815546248" sldId="272"/>
            <ac:spMk id="6" creationId="{2B9996C9-7459-41DA-BF1C-7A91261E21FF}"/>
          </ac:spMkLst>
        </pc:spChg>
        <pc:picChg chg="add del mod">
          <ac:chgData name="KEVIN MALAGOLI" userId="4753276f-5182-4cb6-86cf-6602de7c63db" providerId="ADAL" clId="{45976A04-9547-49A1-98B8-D239308FE1AF}" dt="2021-12-29T16:10:16.081" v="911" actId="478"/>
          <ac:picMkLst>
            <pc:docMk/>
            <pc:sldMk cId="815546248" sldId="272"/>
            <ac:picMk id="1026" creationId="{32BF2FBB-C414-44C3-9544-091C6DDEFAAF}"/>
          </ac:picMkLst>
        </pc:picChg>
      </pc:sldChg>
      <pc:sldChg chg="modSp new del mod">
        <pc:chgData name="KEVIN MALAGOLI" userId="4753276f-5182-4cb6-86cf-6602de7c63db" providerId="ADAL" clId="{45976A04-9547-49A1-98B8-D239308FE1AF}" dt="2021-12-29T14:56:57.625" v="675" actId="47"/>
        <pc:sldMkLst>
          <pc:docMk/>
          <pc:sldMk cId="3122075574" sldId="273"/>
        </pc:sldMkLst>
        <pc:spChg chg="mod">
          <ac:chgData name="KEVIN MALAGOLI" userId="4753276f-5182-4cb6-86cf-6602de7c63db" providerId="ADAL" clId="{45976A04-9547-49A1-98B8-D239308FE1AF}" dt="2021-12-29T14:12:28.424" v="296" actId="20577"/>
          <ac:spMkLst>
            <pc:docMk/>
            <pc:sldMk cId="3122075574" sldId="273"/>
            <ac:spMk id="2" creationId="{4A494961-2726-4539-A126-E72A9BCC3511}"/>
          </ac:spMkLst>
        </pc:spChg>
        <pc:spChg chg="mod">
          <ac:chgData name="KEVIN MALAGOLI" userId="4753276f-5182-4cb6-86cf-6602de7c63db" providerId="ADAL" clId="{45976A04-9547-49A1-98B8-D239308FE1AF}" dt="2021-12-29T14:34:55.986" v="620" actId="27636"/>
          <ac:spMkLst>
            <pc:docMk/>
            <pc:sldMk cId="3122075574" sldId="273"/>
            <ac:spMk id="3" creationId="{1A94EAB8-B4ED-482B-BF18-37B07E519AC4}"/>
          </ac:spMkLst>
        </pc:spChg>
        <pc:spChg chg="mod">
          <ac:chgData name="KEVIN MALAGOLI" userId="4753276f-5182-4cb6-86cf-6602de7c63db" providerId="ADAL" clId="{45976A04-9547-49A1-98B8-D239308FE1AF}" dt="2021-12-29T14:34:55.986" v="621" actId="27636"/>
          <ac:spMkLst>
            <pc:docMk/>
            <pc:sldMk cId="3122075574" sldId="273"/>
            <ac:spMk id="4" creationId="{609A1AEC-9B08-4B30-8D46-4F1C8B8A8648}"/>
          </ac:spMkLst>
        </pc:spChg>
      </pc:sldChg>
      <pc:sldChg chg="modSp new mod">
        <pc:chgData name="KEVIN MALAGOLI" userId="4753276f-5182-4cb6-86cf-6602de7c63db" providerId="ADAL" clId="{45976A04-9547-49A1-98B8-D239308FE1AF}" dt="2021-12-29T16:00:30.912" v="901" actId="403"/>
        <pc:sldMkLst>
          <pc:docMk/>
          <pc:sldMk cId="104112507" sldId="274"/>
        </pc:sldMkLst>
        <pc:spChg chg="mod">
          <ac:chgData name="KEVIN MALAGOLI" userId="4753276f-5182-4cb6-86cf-6602de7c63db" providerId="ADAL" clId="{45976A04-9547-49A1-98B8-D239308FE1AF}" dt="2021-12-29T14:36:32.398" v="674" actId="20577"/>
          <ac:spMkLst>
            <pc:docMk/>
            <pc:sldMk cId="104112507" sldId="274"/>
            <ac:spMk id="2" creationId="{7ED17C10-5160-4D24-9C1C-8B84D953BC5D}"/>
          </ac:spMkLst>
        </pc:spChg>
        <pc:spChg chg="mod">
          <ac:chgData name="KEVIN MALAGOLI" userId="4753276f-5182-4cb6-86cf-6602de7c63db" providerId="ADAL" clId="{45976A04-9547-49A1-98B8-D239308FE1AF}" dt="2021-12-29T16:00:27.225" v="900" actId="403"/>
          <ac:spMkLst>
            <pc:docMk/>
            <pc:sldMk cId="104112507" sldId="274"/>
            <ac:spMk id="3" creationId="{93EF6A8C-658C-42D9-BA88-A461BB9BA118}"/>
          </ac:spMkLst>
        </pc:spChg>
        <pc:spChg chg="mod">
          <ac:chgData name="KEVIN MALAGOLI" userId="4753276f-5182-4cb6-86cf-6602de7c63db" providerId="ADAL" clId="{45976A04-9547-49A1-98B8-D239308FE1AF}" dt="2021-12-29T16:00:30.912" v="901" actId="403"/>
          <ac:spMkLst>
            <pc:docMk/>
            <pc:sldMk cId="104112507" sldId="274"/>
            <ac:spMk id="4" creationId="{E3D9853D-E8E0-4CB4-A310-B5029BC89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Pie" TargetMode="External"/><Relationship Id="rId2" Type="http://schemas.openxmlformats.org/officeDocument/2006/relationships/hyperlink" Target="https://en.wikipedia.org/wiki/Android_Ore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Android_12" TargetMode="External"/><Relationship Id="rId5" Type="http://schemas.openxmlformats.org/officeDocument/2006/relationships/hyperlink" Target="https://en.wikipedia.org/wiki/Android_11" TargetMode="External"/><Relationship Id="rId4" Type="http://schemas.openxmlformats.org/officeDocument/2006/relationships/hyperlink" Target="https://en.wikipedia.org/wiki/Android_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17C10-5160-4D24-9C1C-8B84D953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libraries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EF6A8C-658C-42D9-BA88-A461BB9BA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android.app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access to the application model and is the cornerstone of all Android applications. Contains Activity and Service two of the application core components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android.content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Facilitates content access, publishing and messaging between applications and application components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android.database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Used to access data published by content providers and includes SQLite database management classes.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android.hardware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Presents an API providing access to hardware such as the accelerometer and light sensor. 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android.os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applications with access to standard operating system services including messages, system services and inter-process communication.</a:t>
            </a:r>
          </a:p>
          <a:p>
            <a:endParaRPr lang="en-US" sz="2900" b="1" dirty="0"/>
          </a:p>
          <a:p>
            <a:endParaRPr lang="en-US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9853D-E8E0-4CB4-A310-B5029BC89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android.media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classes to enable playback of audio and video.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android.provider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set of convenience classes that provide access to standard Android content provider databases such as those maintained by the calendar and contact applications.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android.text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Used to render and manipulate text on a device display.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android.widget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rich collection of pre-built user interface components such as buttons, labels, list views, layout managers, radio buttons etc.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android.view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The fundamental building blocks of application user interfaces.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android.util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set of utility classes for performing tasks such as string and number conversion, XML handling and date and time manipulation.</a:t>
            </a:r>
          </a:p>
          <a:p>
            <a:endParaRPr lang="en-US" sz="6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FE1756-1E23-49D1-8227-2D989E6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Android timeline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9745AC3-D05C-47F3-8F59-E9C6F57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2003: Android Inc. was founded</a:t>
            </a:r>
          </a:p>
          <a:p>
            <a:r>
              <a:rPr lang="en-US" sz="2400" dirty="0"/>
              <a:t>2005: Google bought Android Inc.</a:t>
            </a:r>
          </a:p>
          <a:p>
            <a:r>
              <a:rPr lang="en-US" sz="2400" dirty="0"/>
              <a:t>2008: first device with Android OS</a:t>
            </a:r>
          </a:p>
          <a:p>
            <a:r>
              <a:rPr lang="en-US" sz="2400" dirty="0"/>
              <a:t>2017: Google announced that Google Play would begin to require apps to target Android 8</a:t>
            </a:r>
          </a:p>
          <a:p>
            <a:r>
              <a:rPr lang="en-US" sz="2400" dirty="0"/>
              <a:t>2021: Google announced new apps will need to target Android 10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788C23B-5725-4418-AAAA-6251024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6EF7B2-A62B-4BAA-8EC9-66A59B96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91DE2DA-CAAE-EB44-985E-FA135BB639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0899883"/>
              </p:ext>
            </p:extLst>
          </p:nvPr>
        </p:nvGraphicFramePr>
        <p:xfrm>
          <a:off x="6197602" y="1600200"/>
          <a:ext cx="5151864" cy="4983160"/>
        </p:xfrm>
        <a:graphic>
          <a:graphicData uri="http://schemas.openxmlformats.org/drawingml/2006/table">
            <a:tbl>
              <a:tblPr/>
              <a:tblGrid>
                <a:gridCol w="858644">
                  <a:extLst>
                    <a:ext uri="{9D8B030D-6E8A-4147-A177-3AD203B41FA5}">
                      <a16:colId xmlns:a16="http://schemas.microsoft.com/office/drawing/2014/main" val="111214544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029414125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188087921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0120183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1424220389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691802088"/>
                    </a:ext>
                  </a:extLst>
                </a:gridCol>
              </a:tblGrid>
              <a:tr h="657578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Internal codename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Version number(s)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Initial stable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release date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Supported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(security fixes)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API level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5929"/>
                  </a:ext>
                </a:extLst>
              </a:tr>
              <a:tr h="657578">
                <a:tc rowSpan="2"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2" tooltip="Android Oreo"/>
                        </a:rPr>
                        <a:t>Android Oreo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Oatmeal Cookie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8.0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21,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26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60586"/>
                  </a:ext>
                </a:extLst>
              </a:tr>
              <a:tr h="657578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8.1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December 5,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910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3" tooltip="Android Pie"/>
                        </a:rPr>
                        <a:t>Android Pie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6, 2018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1933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4" tooltip="Android 10"/>
                        </a:rPr>
                        <a:t>Android 10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Quince Tart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3, 2019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6513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5" tooltip="Android 11"/>
                        </a:rPr>
                        <a:t>Android 11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Red Velvet Cake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8, 2020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0750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6" tooltip="Android 12"/>
                        </a:rPr>
                        <a:t>Android 12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Snow Cone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October 4, 2021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8891"/>
                  </a:ext>
                </a:extLst>
              </a:tr>
              <a:tr h="380114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Android 12L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Q1 2022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Presupported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32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stas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91A130-743A-4D12-B2E9-9CFDA4C8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/>
        </p:blipFill>
        <p:spPr bwMode="auto">
          <a:xfrm>
            <a:off x="609600" y="1553407"/>
            <a:ext cx="6433071" cy="44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8AE31ED-65DE-4F60-BD1B-C1BDE31C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7405"/>
              </p:ext>
            </p:extLst>
          </p:nvPr>
        </p:nvGraphicFramePr>
        <p:xfrm>
          <a:off x="7327542" y="1653103"/>
          <a:ext cx="4501292" cy="3949730"/>
        </p:xfrm>
        <a:graphic>
          <a:graphicData uri="http://schemas.openxmlformats.org/drawingml/2006/table">
            <a:tbl>
              <a:tblPr/>
              <a:tblGrid>
                <a:gridCol w="2250646">
                  <a:extLst>
                    <a:ext uri="{9D8B030D-6E8A-4147-A177-3AD203B41FA5}">
                      <a16:colId xmlns:a16="http://schemas.microsoft.com/office/drawing/2014/main" val="2716621217"/>
                    </a:ext>
                  </a:extLst>
                </a:gridCol>
                <a:gridCol w="2250646">
                  <a:extLst>
                    <a:ext uri="{9D8B030D-6E8A-4147-A177-3AD203B41FA5}">
                      <a16:colId xmlns:a16="http://schemas.microsoft.com/office/drawing/2014/main" val="705278644"/>
                    </a:ext>
                  </a:extLst>
                </a:gridCol>
              </a:tblGrid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Year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Active users 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139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2012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86057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2013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000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2014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327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2015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1.4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420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2016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29975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2017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495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2018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2.3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992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2019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432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2020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2.8 </a:t>
                      </a:r>
                      <a:r>
                        <a:rPr lang="it-IT" sz="1200" dirty="0" err="1">
                          <a:effectLst/>
                        </a:rPr>
                        <a:t>billion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666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A22906-EC72-411A-BA57-C0D47A66EBCF}"/>
              </a:ext>
            </a:extLst>
          </p:cNvPr>
          <p:cNvSpPr txBox="1"/>
          <p:nvPr/>
        </p:nvSpPr>
        <p:spPr>
          <a:xfrm>
            <a:off x="7327542" y="5602833"/>
            <a:ext cx="3993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https://www.businessofapps.com/data/android-statistics/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3A91C-6581-4F88-8669-CA3E205883FA}"/>
              </a:ext>
            </a:extLst>
          </p:cNvPr>
          <p:cNvSpPr txBox="1"/>
          <p:nvPr/>
        </p:nvSpPr>
        <p:spPr>
          <a:xfrm>
            <a:off x="861141" y="5981273"/>
            <a:ext cx="618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hlinkClick r:id="rId3"/>
              </a:rPr>
              <a:t>https://en.wikipedia.org/wiki/Usage_share_of_operating_systems</a:t>
            </a:r>
            <a:endParaRPr lang="it-IT" sz="12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994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Android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02B6D-CF33-644E-986C-9C4A3D3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Market share</a:t>
            </a:r>
          </a:p>
          <a:p>
            <a:pPr lvl="1"/>
            <a:r>
              <a:rPr lang="en-US" dirty="0"/>
              <a:t>Best-selling OS worldwide on smartphones and tablets</a:t>
            </a:r>
          </a:p>
          <a:p>
            <a:r>
              <a:rPr lang="en-US" dirty="0"/>
              <a:t>Device compatibility</a:t>
            </a:r>
          </a:p>
          <a:p>
            <a:r>
              <a:rPr lang="en-US" dirty="0"/>
              <a:t>Low training time</a:t>
            </a:r>
          </a:p>
          <a:p>
            <a:r>
              <a:rPr lang="en-US" dirty="0"/>
              <a:t>Free and open-source software</a:t>
            </a:r>
          </a:p>
          <a:p>
            <a:pPr lvl="1"/>
            <a:r>
              <a:rPr lang="en-US" dirty="0">
                <a:hlinkClick r:id="rId2"/>
              </a:rPr>
              <a:t>Https://source.Android.Com/</a:t>
            </a:r>
            <a:endParaRPr lang="en-US" dirty="0"/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You can use Java, Kotlin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api</a:t>
            </a:r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4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F60F57-1350-6740-998E-764411E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7591-9E8A-A542-9FCF-473984599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Linux O.S. Kernel:</a:t>
            </a:r>
            <a:r>
              <a:rPr lang="en-GB" dirty="0"/>
              <a:t> provide interface with hardware and process control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Run time </a:t>
            </a:r>
            <a:r>
              <a:rPr lang="en-GB" dirty="0"/>
              <a:t>environment (ART): used to execute applications</a:t>
            </a:r>
          </a:p>
          <a:p>
            <a:pPr marL="0" indent="0" algn="just">
              <a:buNone/>
            </a:pPr>
            <a:r>
              <a:rPr lang="en-GB" dirty="0"/>
              <a:t>(Each app runs in a separate process and ART has control on memory and process management, it could stop or kill processes)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Open source libraries</a:t>
            </a:r>
            <a:r>
              <a:rPr lang="en-GB" dirty="0"/>
              <a:t> for application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Pre-installed application</a:t>
            </a:r>
            <a:r>
              <a:rPr lang="en-GB" dirty="0"/>
              <a:t>: phone, SMS, email, browser, calendar, camera, contacts, alarm clock</a:t>
            </a:r>
          </a:p>
          <a:p>
            <a:endParaRPr lang="en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FE7D174-7AE5-4B83-9EDE-55F644650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Software development kit (SDK): </a:t>
            </a:r>
            <a:r>
              <a:rPr lang="en-GB" dirty="0"/>
              <a:t>used to create app (including IDE and Documentation)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Application framework to manage system services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User interface framework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Compatibility Definition Document </a:t>
            </a:r>
            <a:r>
              <a:rPr lang="en-GB" dirty="0"/>
              <a:t>(CDD) and </a:t>
            </a:r>
            <a:r>
              <a:rPr lang="en-GB" dirty="0">
                <a:solidFill>
                  <a:srgbClr val="FF0000"/>
                </a:solidFill>
              </a:rPr>
              <a:t>Compatibility Test Suite </a:t>
            </a:r>
            <a:r>
              <a:rPr lang="en-GB" dirty="0"/>
              <a:t>(CTS): describe the resources required for a devis to support android software</a:t>
            </a:r>
          </a:p>
        </p:txBody>
      </p:sp>
    </p:spTree>
    <p:extLst>
      <p:ext uri="{BB962C8B-B14F-4D97-AF65-F5344CB8AC3E}">
        <p14:creationId xmlns:p14="http://schemas.microsoft.com/office/powerpoint/2010/main" val="33388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081276C-A61E-4601-BBB5-57FC399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6E4-AC64-D845-BAF2-8F3BA87C5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Android is structured in the form of a software stack</a:t>
            </a:r>
          </a:p>
          <a:p>
            <a:r>
              <a:rPr lang="en-US" dirty="0">
                <a:solidFill>
                  <a:srgbClr val="FF0000"/>
                </a:solidFill>
              </a:rPr>
              <a:t>APPS</a:t>
            </a:r>
            <a:r>
              <a:rPr lang="en-US" dirty="0"/>
              <a:t>: where is located preinstalled apps and third part apps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FRAMEWORK</a:t>
            </a:r>
            <a:r>
              <a:rPr lang="en-US" dirty="0"/>
              <a:t>: When you develop android app you use Android Framework, which offer an interface for native languages libraries (Java, C++).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RUNTIME</a:t>
            </a:r>
            <a:r>
              <a:rPr lang="en-US" dirty="0"/>
              <a:t>: is the android “virtual machine”. Core Libraries is a set of classes which are used by SDK and included functionality near the android VM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HAL</a:t>
            </a:r>
            <a:r>
              <a:rPr lang="en-US" dirty="0"/>
              <a:t> (Hardware Abstraction Layer): defines a standard interface for hardware vendors to implement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LINUX KERNEL</a:t>
            </a:r>
            <a:r>
              <a:rPr lang="en-US" dirty="0"/>
              <a:t>: </a:t>
            </a:r>
            <a:r>
              <a:rPr lang="en-US" dirty="0">
                <a:solidFill>
                  <a:srgbClr val="202124"/>
                </a:solidFill>
              </a:rPr>
              <a:t>Android uses a version of the Linux kernel with a few special additions </a:t>
            </a:r>
            <a:r>
              <a:rPr lang="it-IT" dirty="0">
                <a:solidFill>
                  <a:srgbClr val="202124"/>
                </a:solidFill>
              </a:rPr>
              <a:t>for a mobile embedded </a:t>
            </a:r>
            <a:r>
              <a:rPr lang="it-IT" dirty="0" err="1">
                <a:solidFill>
                  <a:srgbClr val="202124"/>
                </a:solidFill>
              </a:rPr>
              <a:t>platform</a:t>
            </a:r>
            <a:r>
              <a:rPr lang="it-IT" dirty="0">
                <a:solidFill>
                  <a:srgbClr val="202124"/>
                </a:solidFill>
              </a:rPr>
              <a:t>. In Linux Kernel </a:t>
            </a:r>
            <a:r>
              <a:rPr lang="it-IT" dirty="0" err="1">
                <a:solidFill>
                  <a:srgbClr val="202124"/>
                </a:solidFill>
              </a:rPr>
              <a:t>each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application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is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binded</a:t>
            </a:r>
            <a:r>
              <a:rPr lang="it-IT" dirty="0">
                <a:solidFill>
                  <a:srgbClr val="202124"/>
                </a:solidFill>
              </a:rPr>
              <a:t> to a single </a:t>
            </a:r>
            <a:r>
              <a:rPr lang="it-IT" dirty="0" err="1">
                <a:solidFill>
                  <a:srgbClr val="202124"/>
                </a:solidFill>
              </a:rPr>
              <a:t>process</a:t>
            </a:r>
            <a:endParaRPr lang="en-US" dirty="0"/>
          </a:p>
          <a:p>
            <a:endParaRPr lang="en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C0DD1-C1B6-4C6D-B4FA-33FB9F8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it-IT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207C27C-FAC7-624C-9CF8-55F9F949FE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78" y="1600200"/>
            <a:ext cx="387104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62A39-C5AD-4FD5-867E-856E332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B8ABA-B84A-4959-B86C-6F5E092E5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Android Framework is a set of services that collectively form the environment in which Android applications run and are managed.</a:t>
            </a:r>
          </a:p>
          <a:p>
            <a:pPr marL="0" indent="0">
              <a:buNone/>
            </a:pPr>
            <a:r>
              <a:rPr lang="en-US" dirty="0"/>
              <a:t>Include key services:</a:t>
            </a:r>
          </a:p>
          <a:p>
            <a:r>
              <a:rPr lang="en-US" dirty="0">
                <a:solidFill>
                  <a:srgbClr val="FF0000"/>
                </a:solidFill>
              </a:rPr>
              <a:t>Activity Manager: </a:t>
            </a:r>
            <a:r>
              <a:rPr lang="en-US" dirty="0"/>
              <a:t>Controls application lifecycle and activity stack.</a:t>
            </a:r>
          </a:p>
          <a:p>
            <a:r>
              <a:rPr lang="en-US" dirty="0">
                <a:solidFill>
                  <a:srgbClr val="FF0000"/>
                </a:solidFill>
              </a:rPr>
              <a:t>Content Providers: </a:t>
            </a:r>
            <a:r>
              <a:rPr lang="en-US" dirty="0"/>
              <a:t>Allows applications to publish and share data with other applications.</a:t>
            </a:r>
          </a:p>
          <a:p>
            <a:r>
              <a:rPr lang="en-US" dirty="0">
                <a:solidFill>
                  <a:srgbClr val="FF0000"/>
                </a:solidFill>
              </a:rPr>
              <a:t>Resource Manager: </a:t>
            </a:r>
            <a:r>
              <a:rPr lang="en-US" dirty="0"/>
              <a:t>Provides access to resources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 Manager: </a:t>
            </a:r>
            <a:r>
              <a:rPr lang="en-US" dirty="0"/>
              <a:t>Allows applications to display alerts and notifications to the user.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618714-7057-4883-97BC-4FAC4731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9996C9-7459-41DA-BF1C-7A91261E2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View System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A set </a:t>
            </a:r>
            <a:r>
              <a:rPr lang="en-US" dirty="0"/>
              <a:t>of views used to create application user interfaces.</a:t>
            </a:r>
          </a:p>
          <a:p>
            <a:r>
              <a:rPr lang="en-US" dirty="0">
                <a:solidFill>
                  <a:srgbClr val="FF0000"/>
                </a:solidFill>
              </a:rPr>
              <a:t>Package Manager: </a:t>
            </a:r>
            <a:r>
              <a:rPr lang="en-US" dirty="0"/>
              <a:t>The system by which applications are able to find out information about other applications currently installed on the device.</a:t>
            </a:r>
          </a:p>
          <a:p>
            <a:r>
              <a:rPr lang="en-US" dirty="0">
                <a:solidFill>
                  <a:srgbClr val="FF0000"/>
                </a:solidFill>
              </a:rPr>
              <a:t>Telephony Manager: </a:t>
            </a:r>
            <a:r>
              <a:rPr lang="en-US" dirty="0"/>
              <a:t>Provides information to the application about the telephony services available on the device such as status and subscriber information.</a:t>
            </a:r>
          </a:p>
          <a:p>
            <a:r>
              <a:rPr lang="en-US" dirty="0">
                <a:solidFill>
                  <a:srgbClr val="FF0000"/>
                </a:solidFill>
              </a:rPr>
              <a:t>Location Manager: </a:t>
            </a:r>
            <a:r>
              <a:rPr lang="en-US" dirty="0"/>
              <a:t>Provides access to the location services allowing an application to receive updates about location changes.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54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9FF03-54A8-4FF6-88F6-78B099B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JVM vs </a:t>
            </a:r>
            <a:r>
              <a:rPr lang="it-IT" dirty="0" err="1"/>
              <a:t>Dalvik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C05C0F-14DA-40BC-B82E-2197126E0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Android doesn’t use JVM but use a special VM called DALVIK.</a:t>
            </a:r>
          </a:p>
          <a:p>
            <a:r>
              <a:rPr lang="it-IT" dirty="0"/>
              <a:t>Android devices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/>
              <a:t>.class </a:t>
            </a:r>
            <a:r>
              <a:rPr lang="it-IT" dirty="0"/>
              <a:t>and .</a:t>
            </a:r>
            <a:r>
              <a:rPr lang="it-IT" i="1" dirty="0" err="1"/>
              <a:t>jar</a:t>
            </a:r>
            <a:r>
              <a:rPr lang="it-IT" dirty="0"/>
              <a:t> files. To </a:t>
            </a:r>
            <a:r>
              <a:rPr lang="it-IT" dirty="0" err="1"/>
              <a:t>improve</a:t>
            </a:r>
            <a:r>
              <a:rPr lang="it-IT" dirty="0"/>
              <a:t> performance, </a:t>
            </a:r>
            <a:r>
              <a:rPr lang="it-IT" dirty="0" err="1"/>
              <a:t>they</a:t>
            </a:r>
            <a:r>
              <a:rPr lang="it-IT" dirty="0"/>
              <a:t> use </a:t>
            </a:r>
            <a:r>
              <a:rPr lang="it-IT" dirty="0" err="1"/>
              <a:t>optimized</a:t>
            </a:r>
            <a:r>
              <a:rPr lang="it-IT" dirty="0"/>
              <a:t> formats.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uses DEX Compiler </a:t>
            </a:r>
            <a:r>
              <a:rPr lang="en-US" dirty="0"/>
              <a:t>to transform Java Byte code in Dalvik Byte code (.</a:t>
            </a:r>
            <a:r>
              <a:rPr lang="en-US" i="1" dirty="0" err="1"/>
              <a:t>dex</a:t>
            </a:r>
            <a:r>
              <a:rPr lang="en-US" dirty="0"/>
              <a:t>)</a:t>
            </a:r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8.0 </a:t>
            </a:r>
            <a:r>
              <a:rPr lang="it-IT" dirty="0" err="1"/>
              <a:t>Dalvik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by ART (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Time)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50FE7-ABEA-0A4C-AA45-DB52129B7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92" y="1600200"/>
            <a:ext cx="3269816" cy="4525963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E9B0D-3EA2-4696-ACDE-C6F20F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1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182-019B-E345-9D73-41B0DF5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Android</a:t>
            </a:r>
            <a:r>
              <a:rPr lang="it-IT" dirty="0"/>
              <a:t> SDK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A4A-622E-7A44-9907-9D1895603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Software Development Kit </a:t>
            </a:r>
            <a:r>
              <a:rPr lang="en-US" dirty="0"/>
              <a:t>contains the libraries and tools you need to develop Android apps</a:t>
            </a:r>
          </a:p>
          <a:p>
            <a:r>
              <a:rPr lang="en-US" dirty="0">
                <a:solidFill>
                  <a:srgbClr val="FF0000"/>
                </a:solidFill>
              </a:rPr>
              <a:t>API libraries: </a:t>
            </a:r>
            <a:r>
              <a:rPr lang="it-IT" dirty="0"/>
              <a:t>one for </a:t>
            </a:r>
            <a:r>
              <a:rPr lang="it-IT" dirty="0" err="1"/>
              <a:t>each</a:t>
            </a:r>
            <a:r>
              <a:rPr lang="it-IT" dirty="0"/>
              <a:t> Android </a:t>
            </a:r>
            <a:r>
              <a:rPr lang="it-IT" dirty="0" err="1"/>
              <a:t>version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Development tools</a:t>
            </a:r>
            <a:r>
              <a:rPr lang="en-US" dirty="0"/>
              <a:t>: Android Studio IDE and other tools (</a:t>
            </a:r>
            <a:r>
              <a:rPr lang="it-IT" dirty="0"/>
              <a:t>debugger, design tools…)</a:t>
            </a:r>
          </a:p>
          <a:p>
            <a:r>
              <a:rPr lang="it-IT" dirty="0">
                <a:solidFill>
                  <a:srgbClr val="FF0000"/>
                </a:solidFill>
              </a:rPr>
              <a:t>Android Virtual Device Manager</a:t>
            </a:r>
          </a:p>
          <a:p>
            <a:endParaRPr lang="en-US" dirty="0"/>
          </a:p>
          <a:p>
            <a:endParaRPr lang="it-IT" dirty="0"/>
          </a:p>
          <a:p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CD46-CC3E-4D4D-9529-58E3D8993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Emulator: </a:t>
            </a:r>
            <a:r>
              <a:rPr lang="it-IT" dirty="0" err="1"/>
              <a:t>run</a:t>
            </a:r>
            <a:r>
              <a:rPr lang="it-IT" dirty="0"/>
              <a:t> in AVD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Android support</a:t>
            </a:r>
            <a:r>
              <a:rPr lang="it-IT" dirty="0"/>
              <a:t>: extra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standard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Sample apps: 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pratical</a:t>
            </a:r>
            <a:r>
              <a:rPr lang="it-IT" dirty="0"/>
              <a:t> code to help </a:t>
            </a:r>
            <a:r>
              <a:rPr lang="it-IT" dirty="0" err="1"/>
              <a:t>you</a:t>
            </a:r>
            <a:r>
              <a:rPr lang="it-IT" dirty="0"/>
              <a:t> to use </a:t>
            </a:r>
            <a:r>
              <a:rPr lang="it-IT" dirty="0" err="1"/>
              <a:t>APIs</a:t>
            </a:r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b="1" dirty="0"/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7AE0-1F44-CD41-AF4F-9F9B761B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95172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1039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Nicola</vt:lpstr>
      <vt:lpstr>Introduction</vt:lpstr>
      <vt:lpstr>Android timeline</vt:lpstr>
      <vt:lpstr>Android stas</vt:lpstr>
      <vt:lpstr>Why develop Android app?</vt:lpstr>
      <vt:lpstr>Key features</vt:lpstr>
      <vt:lpstr>Android Architecture</vt:lpstr>
      <vt:lpstr>Android Framework</vt:lpstr>
      <vt:lpstr>JVM vs Dalvik</vt:lpstr>
      <vt:lpstr>Android SDK</vt:lpstr>
      <vt:lpstr>Android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6</cp:revision>
  <dcterms:created xsi:type="dcterms:W3CDTF">2021-11-12T15:41:14Z</dcterms:created>
  <dcterms:modified xsi:type="dcterms:W3CDTF">2021-12-29T16:22:21Z</dcterms:modified>
</cp:coreProperties>
</file>