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234"/>
    <a:srgbClr val="6A9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27037-25DA-4DB1-8EE1-688F22CA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3B6B3-B4EF-482A-AFF8-58B3DD535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033A6-1A6C-4AAF-9F02-B389501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B78C2-7E58-4DE1-AB6A-18D03C40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4EC289-7F15-4DD8-B9E3-0CFB6E2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8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83D5F-8546-4002-A9E3-7E1AD9D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0802BF-280F-4CD3-8901-8A2098D5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BF8A-A18C-4C9A-ABE4-5D4F06B5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ECC0BD-602A-44D5-82D4-504AA24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B09B4-09A3-4542-8232-E6869BA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7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02AF6E-A7A7-47E5-9FA2-559002CF0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A9BF74-3E82-405D-A0BD-5EEACDC1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9DB8C-4458-47B6-A4FA-22DE83D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A12C4-D3BB-479C-8ED2-DF5D372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F9872-C9D7-45CC-A3A0-4AA84D4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78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87A86-A7B3-42CB-AB07-1623B425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74D7D-C3F5-4322-AB27-5E4795EF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75C0B-83D2-4BE8-A02B-859A793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2F68A-50E3-4589-B62A-32BF7545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AE195-0F3E-4E2E-A316-A688596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79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E0239-BF85-4EB1-9FDA-BDDF92D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B3AE-D574-40DE-A6A9-93EAACBB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F6196-C244-4D90-B42F-A970A00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B67F3-3F3F-472B-ADB1-1A69C86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EE145-B1FF-499C-8366-0472E03F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F2C9C-8B52-48D9-AE2F-C75269D4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F1F15-16DD-47C0-BB08-5EDF4B60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3B7A53-15EB-455A-8D7F-ECF47AAD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7BAF78-28CB-4D00-8B7B-5CAD831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145B8-8D36-4B10-80A7-C6B2865A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C90C8-4708-44BF-A6D1-B186B1E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6E9E-91BE-4897-9856-FDEC6ED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867BCC-8316-4748-815A-37E59A3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D120B2-A338-4A75-B46D-F26E8DB9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F06E4-3D1C-439F-818F-BC7F68B8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D0C2A8-97E1-4877-89AB-F5BF93BB6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823421-54A4-4A8A-9E02-9452055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39619E-FBAD-4484-9F41-62BA6F7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A3F2F3-C6EB-4C30-98F0-DB9180A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1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1BB3E-9F19-42DA-9986-C17112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212E36-2967-474D-9BF5-D867E8F1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7B080-9EA5-4C0D-9C94-25803D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4F9E2E-3D2B-4EA9-89E2-CAE11FE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404EB8-133C-4C91-AC37-51D3E99E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B636D3-1100-47D4-B124-E7E0AEC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C564C-E8B2-47E3-AF8A-6FA8038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8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565EA-2C70-4F19-8A00-FD33A94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47C80-BA24-41F1-921F-10BFE876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85C6F-C97F-47A0-960C-83493B70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74D64B-E0D0-411F-9806-5BEB7BD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030E6-2F61-43CA-9878-B873B71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0623FA-4355-4AA6-902E-7DA7B2F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5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8B23B-8CF1-4EC7-B194-2FD3AD4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0A8F9A-9AA2-443C-A5E9-71B0F271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76E96-67A2-4A00-BE0D-755A398A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2EA76-DF76-4A11-90E6-9472012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1263F-1C9B-4729-B02A-5BBAD79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C657E6-F585-42C4-9574-A3218DC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9D2A40-9302-420E-B524-AF1BD83C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09960E-D96D-408B-835A-02A8A7A7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A5558-E456-4421-A402-3092BCC1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6D22AD-58D2-443D-9FE9-F9D68801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02C75-E842-4139-B072-1B2319378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0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Application Structure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Principal elements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8BC2F5-302E-4C97-82A7-705D04AB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App is composed by several elements, bounded in Android Manifest (which describe each of them and how they interact)</a:t>
            </a:r>
          </a:p>
          <a:p>
            <a:r>
              <a:rPr lang="en-US" dirty="0">
                <a:solidFill>
                  <a:srgbClr val="FF0000"/>
                </a:solidFill>
              </a:rPr>
              <a:t>Activities: </a:t>
            </a:r>
            <a:r>
              <a:rPr lang="en-US" dirty="0"/>
              <a:t>app presentation layer. The app’s UI is built around activities, which use </a:t>
            </a:r>
            <a:r>
              <a:rPr lang="en-US" i="1" dirty="0"/>
              <a:t>Views</a:t>
            </a:r>
            <a:r>
              <a:rPr lang="en-US" dirty="0"/>
              <a:t> and </a:t>
            </a:r>
            <a:r>
              <a:rPr lang="en-US" i="1" dirty="0"/>
              <a:t>Fragments</a:t>
            </a:r>
            <a:r>
              <a:rPr lang="en-US" dirty="0"/>
              <a:t> to display info and interact with user</a:t>
            </a:r>
          </a:p>
          <a:p>
            <a:r>
              <a:rPr lang="en-US" dirty="0">
                <a:solidFill>
                  <a:srgbClr val="FF0000"/>
                </a:solidFill>
              </a:rPr>
              <a:t>Services: </a:t>
            </a:r>
            <a:r>
              <a:rPr lang="en-US" dirty="0"/>
              <a:t>run without UI (update data, trigger notifications…)</a:t>
            </a:r>
          </a:p>
          <a:p>
            <a:r>
              <a:rPr lang="en-US" dirty="0">
                <a:solidFill>
                  <a:srgbClr val="FF0000"/>
                </a:solidFill>
              </a:rPr>
              <a:t>Intents: </a:t>
            </a:r>
            <a:r>
              <a:rPr lang="en-US" dirty="0"/>
              <a:t>inter and intra application  way to exchange massages, you can start Activities, Services… </a:t>
            </a:r>
          </a:p>
          <a:p>
            <a:r>
              <a:rPr lang="en-US" dirty="0">
                <a:solidFill>
                  <a:srgbClr val="FF0000"/>
                </a:solidFill>
              </a:rPr>
              <a:t>Notifications: </a:t>
            </a:r>
            <a:r>
              <a:rPr lang="en-US" dirty="0"/>
              <a:t>used to alert user to application events without interrupting current Activity</a:t>
            </a:r>
          </a:p>
          <a:p>
            <a:r>
              <a:rPr lang="en-US" dirty="0">
                <a:solidFill>
                  <a:srgbClr val="FF0000"/>
                </a:solidFill>
              </a:rPr>
              <a:t>Broadcast receivers: </a:t>
            </a:r>
            <a:r>
              <a:rPr lang="en-US" dirty="0"/>
              <a:t>used to configure app to listen only Intents that math your specifications</a:t>
            </a:r>
          </a:p>
          <a:p>
            <a:r>
              <a:rPr lang="en-US" dirty="0">
                <a:solidFill>
                  <a:srgbClr val="FF0000"/>
                </a:solidFill>
              </a:rPr>
              <a:t>Content providers: </a:t>
            </a:r>
            <a:r>
              <a:rPr lang="en-US" dirty="0"/>
              <a:t>used to share data across application boundaries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E491277-20F1-46D6-9B43-FE203ECD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spcAft>
                  <a:spcPts val="600"/>
                </a:spcAft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9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7AC6B3-E88C-4454-9088-D967C79B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life-</a:t>
            </a:r>
            <a:r>
              <a:rPr lang="it-IT" dirty="0" err="1"/>
              <a:t>cycle</a:t>
            </a:r>
            <a:r>
              <a:rPr lang="it-IT" dirty="0"/>
              <a:t> and </a:t>
            </a:r>
            <a:r>
              <a:rPr lang="it-IT" dirty="0" err="1"/>
              <a:t>priority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419C53-9EEA-43D6-8B56-F6B5C3E4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Apps </a:t>
            </a:r>
            <a:r>
              <a:rPr lang="it-IT" dirty="0" err="1"/>
              <a:t>have</a:t>
            </a:r>
            <a:r>
              <a:rPr lang="it-IT" dirty="0"/>
              <a:t> limited control over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lyfe-cycle</a:t>
            </a:r>
            <a:r>
              <a:rPr lang="it-IT" dirty="0"/>
              <a:t>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binded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process</a:t>
            </a:r>
            <a:r>
              <a:rPr lang="it-IT" dirty="0"/>
              <a:t>; </a:t>
            </a:r>
            <a:r>
              <a:rPr lang="it-IT" dirty="0" err="1"/>
              <a:t>memory</a:t>
            </a:r>
            <a:r>
              <a:rPr lang="it-IT" dirty="0"/>
              <a:t> and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managment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handled</a:t>
            </a:r>
            <a:r>
              <a:rPr lang="it-IT" dirty="0"/>
              <a:t> by ART. Android </a:t>
            </a:r>
            <a:r>
              <a:rPr lang="it-IT" dirty="0" err="1"/>
              <a:t>assigns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on the </a:t>
            </a:r>
            <a:r>
              <a:rPr lang="it-IT" dirty="0" err="1"/>
              <a:t>basis</a:t>
            </a:r>
            <a:r>
              <a:rPr lang="it-IT" dirty="0"/>
              <a:t> of </a:t>
            </a:r>
            <a:r>
              <a:rPr lang="it-IT" dirty="0" err="1">
                <a:solidFill>
                  <a:srgbClr val="FF0000"/>
                </a:solidFill>
              </a:rPr>
              <a:t>process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priority</a:t>
            </a:r>
            <a:r>
              <a:rPr lang="it-IT" dirty="0"/>
              <a:t>: </a:t>
            </a:r>
          </a:p>
          <a:p>
            <a:r>
              <a:rPr lang="it-IT" dirty="0">
                <a:solidFill>
                  <a:srgbClr val="FF0000"/>
                </a:solidFill>
              </a:rPr>
              <a:t>Active </a:t>
            </a:r>
            <a:r>
              <a:rPr lang="it-IT" dirty="0" err="1">
                <a:solidFill>
                  <a:srgbClr val="FF0000"/>
                </a:solidFill>
              </a:rPr>
              <a:t>process</a:t>
            </a:r>
            <a:r>
              <a:rPr lang="it-IT" dirty="0">
                <a:solidFill>
                  <a:srgbClr val="FF0000"/>
                </a:solidFill>
              </a:rPr>
              <a:t> (Top </a:t>
            </a:r>
            <a:r>
              <a:rPr lang="it-IT" dirty="0" err="1">
                <a:solidFill>
                  <a:srgbClr val="FF0000"/>
                </a:solidFill>
              </a:rPr>
              <a:t>Priority</a:t>
            </a:r>
            <a:r>
              <a:rPr lang="it-IT" dirty="0">
                <a:solidFill>
                  <a:srgbClr val="FF0000"/>
                </a:solidFill>
              </a:rPr>
              <a:t>):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interacting</a:t>
            </a:r>
            <a:r>
              <a:rPr lang="it-IT" dirty="0"/>
              <a:t> with user (e.g.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typing</a:t>
            </a:r>
            <a:r>
              <a:rPr lang="it-IT" dirty="0"/>
              <a:t> in a </a:t>
            </a:r>
            <a:r>
              <a:rPr lang="it-IT" dirty="0" err="1"/>
              <a:t>search</a:t>
            </a:r>
            <a:r>
              <a:rPr lang="it-IT" dirty="0"/>
              <a:t> box)</a:t>
            </a:r>
          </a:p>
          <a:p>
            <a:r>
              <a:rPr lang="it-IT" dirty="0" err="1">
                <a:solidFill>
                  <a:srgbClr val="FF0000"/>
                </a:solidFill>
              </a:rPr>
              <a:t>Visible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process</a:t>
            </a:r>
            <a:r>
              <a:rPr lang="it-IT" dirty="0">
                <a:solidFill>
                  <a:srgbClr val="FF0000"/>
                </a:solidFill>
              </a:rPr>
              <a:t> (High </a:t>
            </a:r>
            <a:r>
              <a:rPr lang="it-IT" dirty="0" err="1">
                <a:solidFill>
                  <a:srgbClr val="FF0000"/>
                </a:solidFill>
              </a:rPr>
              <a:t>Priority</a:t>
            </a:r>
            <a:r>
              <a:rPr lang="it-IT" dirty="0">
                <a:solidFill>
                  <a:srgbClr val="FF0000"/>
                </a:solidFill>
              </a:rPr>
              <a:t>): </a:t>
            </a:r>
            <a:r>
              <a:rPr lang="it-IT" dirty="0" err="1"/>
              <a:t>visible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inactive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(e.g. an activities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obscured</a:t>
            </a:r>
            <a:r>
              <a:rPr lang="it-IT" dirty="0"/>
              <a:t> by a pop up </a:t>
            </a:r>
            <a:r>
              <a:rPr lang="it-IT" dirty="0" err="1"/>
              <a:t>element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FF0000"/>
                </a:solidFill>
              </a:rPr>
              <a:t>Started</a:t>
            </a:r>
            <a:r>
              <a:rPr lang="it-IT" dirty="0">
                <a:solidFill>
                  <a:srgbClr val="FF0000"/>
                </a:solidFill>
              </a:rPr>
              <a:t> background service </a:t>
            </a:r>
            <a:r>
              <a:rPr lang="it-IT" dirty="0" err="1">
                <a:solidFill>
                  <a:srgbClr val="FF0000"/>
                </a:solidFill>
              </a:rPr>
              <a:t>process</a:t>
            </a:r>
            <a:r>
              <a:rPr lang="it-IT" dirty="0">
                <a:solidFill>
                  <a:srgbClr val="FF0000"/>
                </a:solidFill>
              </a:rPr>
              <a:t> (Medium </a:t>
            </a:r>
            <a:r>
              <a:rPr lang="it-IT" dirty="0" err="1">
                <a:solidFill>
                  <a:srgbClr val="FF0000"/>
                </a:solidFill>
              </a:rPr>
              <a:t>priority</a:t>
            </a:r>
            <a:r>
              <a:rPr lang="it-IT" dirty="0">
                <a:solidFill>
                  <a:srgbClr val="FF0000"/>
                </a:solidFill>
              </a:rPr>
              <a:t>): </a:t>
            </a:r>
            <a:r>
              <a:rPr lang="it-IT" dirty="0"/>
              <a:t>hosting </a:t>
            </a:r>
            <a:r>
              <a:rPr lang="it-IT" dirty="0" err="1"/>
              <a:t>backgroud</a:t>
            </a:r>
            <a:r>
              <a:rPr lang="it-IT" dirty="0"/>
              <a:t> services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</a:t>
            </a:r>
          </a:p>
          <a:p>
            <a:r>
              <a:rPr lang="it-IT" dirty="0">
                <a:solidFill>
                  <a:srgbClr val="FF0000"/>
                </a:solidFill>
              </a:rPr>
              <a:t>Background </a:t>
            </a:r>
            <a:r>
              <a:rPr lang="it-IT" dirty="0" err="1">
                <a:solidFill>
                  <a:srgbClr val="FF0000"/>
                </a:solidFill>
              </a:rPr>
              <a:t>process</a:t>
            </a:r>
            <a:r>
              <a:rPr lang="it-IT" dirty="0">
                <a:solidFill>
                  <a:srgbClr val="FF0000"/>
                </a:solidFill>
              </a:rPr>
              <a:t> (Low </a:t>
            </a:r>
            <a:r>
              <a:rPr lang="it-IT" dirty="0" err="1">
                <a:solidFill>
                  <a:srgbClr val="FF0000"/>
                </a:solidFill>
              </a:rPr>
              <a:t>Priority</a:t>
            </a:r>
            <a:r>
              <a:rPr lang="it-IT" dirty="0">
                <a:solidFill>
                  <a:srgbClr val="FF0000"/>
                </a:solidFill>
              </a:rPr>
              <a:t>): </a:t>
            </a:r>
            <a:r>
              <a:rPr lang="it-IT" dirty="0"/>
              <a:t>hosting activities </a:t>
            </a:r>
            <a:r>
              <a:rPr lang="it-IT" dirty="0" err="1"/>
              <a:t>wthat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 </a:t>
            </a:r>
            <a:r>
              <a:rPr lang="it-IT" dirty="0" err="1"/>
              <a:t>visible</a:t>
            </a:r>
            <a:r>
              <a:rPr lang="it-IT" dirty="0"/>
              <a:t> and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running services (e.g.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tap</a:t>
            </a:r>
            <a:r>
              <a:rPr lang="it-IT" dirty="0"/>
              <a:t> home screen or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, activity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running go in background)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A66314-0731-4F76-9A8A-8AAEEA01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5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F84A6-DA5D-4376-9BB2-9BB18538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Activity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4BE5DE-E950-40D9-8FB7-297E56767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BBB1CD-8F18-4998-9699-74F4A1B2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6629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276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Nicola</vt:lpstr>
      <vt:lpstr>Application Structure</vt:lpstr>
      <vt:lpstr>Principal elements</vt:lpstr>
      <vt:lpstr>Application life-cycle and priority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8</cp:revision>
  <dcterms:created xsi:type="dcterms:W3CDTF">2021-11-12T15:41:14Z</dcterms:created>
  <dcterms:modified xsi:type="dcterms:W3CDTF">2021-12-19T16:14:06Z</dcterms:modified>
</cp:coreProperties>
</file>