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84421"/>
  </p:normalViewPr>
  <p:slideViewPr>
    <p:cSldViewPr>
      <p:cViewPr varScale="1">
        <p:scale>
          <a:sx n="69" d="100"/>
          <a:sy n="69" d="100"/>
        </p:scale>
        <p:origin x="186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20/12/2021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806381E-B93C-4B07-A015-A49B0153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2B8D96-BB5E-4336-AD99-8AA07E1FB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75B142B-0ADC-43EE-AF60-0D60D9A7E2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9431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4632</TotalTime>
  <Words>7</Words>
  <Application>Microsoft Office PowerPoint</Application>
  <PresentationFormat>Presentazione su schermo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Calibri</vt:lpstr>
      <vt:lpstr>Nicola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KEVIN MALAGOLI</cp:lastModifiedBy>
  <cp:revision>192</cp:revision>
  <dcterms:created xsi:type="dcterms:W3CDTF">2011-09-06T09:06:15Z</dcterms:created>
  <dcterms:modified xsi:type="dcterms:W3CDTF">2021-12-20T12:11:16Z</dcterms:modified>
</cp:coreProperties>
</file>