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84" r:id="rId3"/>
    <p:sldId id="341" r:id="rId4"/>
    <p:sldId id="333" r:id="rId5"/>
    <p:sldId id="342" r:id="rId6"/>
    <p:sldId id="343" r:id="rId7"/>
    <p:sldId id="350" r:id="rId8"/>
    <p:sldId id="337" r:id="rId9"/>
    <p:sldId id="338" r:id="rId10"/>
    <p:sldId id="288" r:id="rId11"/>
    <p:sldId id="345" r:id="rId12"/>
    <p:sldId id="346" r:id="rId13"/>
    <p:sldId id="339" r:id="rId14"/>
    <p:sldId id="340" r:id="rId15"/>
    <p:sldId id="353" r:id="rId16"/>
    <p:sldId id="352" r:id="rId17"/>
    <p:sldId id="349" r:id="rId18"/>
    <p:sldId id="290" r:id="rId19"/>
    <p:sldId id="347" r:id="rId20"/>
    <p:sldId id="348" r:id="rId21"/>
    <p:sldId id="344" r:id="rId22"/>
    <p:sldId id="292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3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MALAGOLI" userId="4753276f-5182-4cb6-86cf-6602de7c63db" providerId="ADAL" clId="{81C3C8B1-F44A-4F58-9D8A-CC7D0D7C3534}"/>
    <pc:docChg chg="undo custSel addSld delSld modSld sldOrd">
      <pc:chgData name="KEVIN MALAGOLI" userId="4753276f-5182-4cb6-86cf-6602de7c63db" providerId="ADAL" clId="{81C3C8B1-F44A-4F58-9D8A-CC7D0D7C3534}" dt="2021-12-31T15:34:50.381" v="3784" actId="6549"/>
      <pc:docMkLst>
        <pc:docMk/>
      </pc:docMkLst>
      <pc:sldChg chg="del">
        <pc:chgData name="KEVIN MALAGOLI" userId="4753276f-5182-4cb6-86cf-6602de7c63db" providerId="ADAL" clId="{81C3C8B1-F44A-4F58-9D8A-CC7D0D7C3534}" dt="2021-12-30T13:27:11.441" v="2" actId="47"/>
        <pc:sldMkLst>
          <pc:docMk/>
          <pc:sldMk cId="924841873" sldId="261"/>
        </pc:sldMkLst>
      </pc:sldChg>
      <pc:sldChg chg="del">
        <pc:chgData name="KEVIN MALAGOLI" userId="4753276f-5182-4cb6-86cf-6602de7c63db" providerId="ADAL" clId="{81C3C8B1-F44A-4F58-9D8A-CC7D0D7C3534}" dt="2021-12-30T13:27:22.159" v="26" actId="47"/>
        <pc:sldMkLst>
          <pc:docMk/>
          <pc:sldMk cId="3808776119" sldId="262"/>
        </pc:sldMkLst>
      </pc:sldChg>
      <pc:sldChg chg="del">
        <pc:chgData name="KEVIN MALAGOLI" userId="4753276f-5182-4cb6-86cf-6602de7c63db" providerId="ADAL" clId="{81C3C8B1-F44A-4F58-9D8A-CC7D0D7C3534}" dt="2021-12-30T13:27:11.898" v="4" actId="47"/>
        <pc:sldMkLst>
          <pc:docMk/>
          <pc:sldMk cId="31629729" sldId="264"/>
        </pc:sldMkLst>
      </pc:sldChg>
      <pc:sldChg chg="del">
        <pc:chgData name="KEVIN MALAGOLI" userId="4753276f-5182-4cb6-86cf-6602de7c63db" providerId="ADAL" clId="{81C3C8B1-F44A-4F58-9D8A-CC7D0D7C3534}" dt="2021-12-30T13:27:12.695" v="8" actId="47"/>
        <pc:sldMkLst>
          <pc:docMk/>
          <pc:sldMk cId="3837004655" sldId="266"/>
        </pc:sldMkLst>
      </pc:sldChg>
      <pc:sldChg chg="del">
        <pc:chgData name="KEVIN MALAGOLI" userId="4753276f-5182-4cb6-86cf-6602de7c63db" providerId="ADAL" clId="{81C3C8B1-F44A-4F58-9D8A-CC7D0D7C3534}" dt="2021-12-30T13:27:23.442" v="29" actId="47"/>
        <pc:sldMkLst>
          <pc:docMk/>
          <pc:sldMk cId="1659590755" sldId="267"/>
        </pc:sldMkLst>
      </pc:sldChg>
      <pc:sldChg chg="del">
        <pc:chgData name="KEVIN MALAGOLI" userId="4753276f-5182-4cb6-86cf-6602de7c63db" providerId="ADAL" clId="{81C3C8B1-F44A-4F58-9D8A-CC7D0D7C3534}" dt="2021-12-30T13:27:13.718" v="13" actId="47"/>
        <pc:sldMkLst>
          <pc:docMk/>
          <pc:sldMk cId="2217072517" sldId="268"/>
        </pc:sldMkLst>
      </pc:sldChg>
      <pc:sldChg chg="del">
        <pc:chgData name="KEVIN MALAGOLI" userId="4753276f-5182-4cb6-86cf-6602de7c63db" providerId="ADAL" clId="{81C3C8B1-F44A-4F58-9D8A-CC7D0D7C3534}" dt="2021-12-30T13:27:17.884" v="18" actId="47"/>
        <pc:sldMkLst>
          <pc:docMk/>
          <pc:sldMk cId="4112021029" sldId="269"/>
        </pc:sldMkLst>
      </pc:sldChg>
      <pc:sldChg chg="del">
        <pc:chgData name="KEVIN MALAGOLI" userId="4753276f-5182-4cb6-86cf-6602de7c63db" providerId="ADAL" clId="{81C3C8B1-F44A-4F58-9D8A-CC7D0D7C3534}" dt="2021-12-30T13:27:14.433" v="16" actId="47"/>
        <pc:sldMkLst>
          <pc:docMk/>
          <pc:sldMk cId="1563645607" sldId="270"/>
        </pc:sldMkLst>
      </pc:sldChg>
      <pc:sldChg chg="del">
        <pc:chgData name="KEVIN MALAGOLI" userId="4753276f-5182-4cb6-86cf-6602de7c63db" providerId="ADAL" clId="{81C3C8B1-F44A-4F58-9D8A-CC7D0D7C3534}" dt="2021-12-30T13:27:18.109" v="19" actId="47"/>
        <pc:sldMkLst>
          <pc:docMk/>
          <pc:sldMk cId="4070693851" sldId="271"/>
        </pc:sldMkLst>
      </pc:sldChg>
      <pc:sldChg chg="del">
        <pc:chgData name="KEVIN MALAGOLI" userId="4753276f-5182-4cb6-86cf-6602de7c63db" providerId="ADAL" clId="{81C3C8B1-F44A-4F58-9D8A-CC7D0D7C3534}" dt="2021-12-30T13:27:19.437" v="21" actId="47"/>
        <pc:sldMkLst>
          <pc:docMk/>
          <pc:sldMk cId="3398143378" sldId="272"/>
        </pc:sldMkLst>
      </pc:sldChg>
      <pc:sldChg chg="del">
        <pc:chgData name="KEVIN MALAGOLI" userId="4753276f-5182-4cb6-86cf-6602de7c63db" providerId="ADAL" clId="{81C3C8B1-F44A-4F58-9D8A-CC7D0D7C3534}" dt="2021-12-30T13:27:19.706" v="22" actId="47"/>
        <pc:sldMkLst>
          <pc:docMk/>
          <pc:sldMk cId="317630163" sldId="273"/>
        </pc:sldMkLst>
      </pc:sldChg>
      <pc:sldChg chg="del">
        <pc:chgData name="KEVIN MALAGOLI" userId="4753276f-5182-4cb6-86cf-6602de7c63db" providerId="ADAL" clId="{81C3C8B1-F44A-4F58-9D8A-CC7D0D7C3534}" dt="2021-12-30T13:27:19.249" v="20" actId="47"/>
        <pc:sldMkLst>
          <pc:docMk/>
          <pc:sldMk cId="822980987" sldId="274"/>
        </pc:sldMkLst>
      </pc:sldChg>
      <pc:sldChg chg="del">
        <pc:chgData name="KEVIN MALAGOLI" userId="4753276f-5182-4cb6-86cf-6602de7c63db" providerId="ADAL" clId="{81C3C8B1-F44A-4F58-9D8A-CC7D0D7C3534}" dt="2021-12-30T13:27:14.670" v="17" actId="47"/>
        <pc:sldMkLst>
          <pc:docMk/>
          <pc:sldMk cId="921164557" sldId="275"/>
        </pc:sldMkLst>
      </pc:sldChg>
      <pc:sldChg chg="del">
        <pc:chgData name="KEVIN MALAGOLI" userId="4753276f-5182-4cb6-86cf-6602de7c63db" providerId="ADAL" clId="{81C3C8B1-F44A-4F58-9D8A-CC7D0D7C3534}" dt="2021-12-30T13:27:12.892" v="9" actId="47"/>
        <pc:sldMkLst>
          <pc:docMk/>
          <pc:sldMk cId="1555829831" sldId="277"/>
        </pc:sldMkLst>
      </pc:sldChg>
      <pc:sldChg chg="del">
        <pc:chgData name="KEVIN MALAGOLI" userId="4753276f-5182-4cb6-86cf-6602de7c63db" providerId="ADAL" clId="{81C3C8B1-F44A-4F58-9D8A-CC7D0D7C3534}" dt="2021-12-30T13:27:13.093" v="10" actId="47"/>
        <pc:sldMkLst>
          <pc:docMk/>
          <pc:sldMk cId="1180649231" sldId="278"/>
        </pc:sldMkLst>
      </pc:sldChg>
      <pc:sldChg chg="del">
        <pc:chgData name="KEVIN MALAGOLI" userId="4753276f-5182-4cb6-86cf-6602de7c63db" providerId="ADAL" clId="{81C3C8B1-F44A-4F58-9D8A-CC7D0D7C3534}" dt="2021-12-30T13:27:13.318" v="11" actId="47"/>
        <pc:sldMkLst>
          <pc:docMk/>
          <pc:sldMk cId="335998119" sldId="279"/>
        </pc:sldMkLst>
      </pc:sldChg>
      <pc:sldChg chg="del">
        <pc:chgData name="KEVIN MALAGOLI" userId="4753276f-5182-4cb6-86cf-6602de7c63db" providerId="ADAL" clId="{81C3C8B1-F44A-4F58-9D8A-CC7D0D7C3534}" dt="2021-12-30T13:27:12.507" v="7" actId="47"/>
        <pc:sldMkLst>
          <pc:docMk/>
          <pc:sldMk cId="3309526166" sldId="280"/>
        </pc:sldMkLst>
      </pc:sldChg>
      <pc:sldChg chg="del">
        <pc:chgData name="KEVIN MALAGOLI" userId="4753276f-5182-4cb6-86cf-6602de7c63db" providerId="ADAL" clId="{81C3C8B1-F44A-4F58-9D8A-CC7D0D7C3534}" dt="2021-12-30T13:27:13.525" v="12" actId="47"/>
        <pc:sldMkLst>
          <pc:docMk/>
          <pc:sldMk cId="3672908030" sldId="281"/>
        </pc:sldMkLst>
      </pc:sldChg>
      <pc:sldChg chg="del">
        <pc:chgData name="KEVIN MALAGOLI" userId="4753276f-5182-4cb6-86cf-6602de7c63db" providerId="ADAL" clId="{81C3C8B1-F44A-4F58-9D8A-CC7D0D7C3534}" dt="2021-12-30T13:27:05.007" v="0" actId="47"/>
        <pc:sldMkLst>
          <pc:docMk/>
          <pc:sldMk cId="3950577166" sldId="282"/>
        </pc:sldMkLst>
      </pc:sldChg>
      <pc:sldChg chg="del">
        <pc:chgData name="KEVIN MALAGOLI" userId="4753276f-5182-4cb6-86cf-6602de7c63db" providerId="ADAL" clId="{81C3C8B1-F44A-4F58-9D8A-CC7D0D7C3534}" dt="2021-12-30T13:27:20.942" v="23" actId="47"/>
        <pc:sldMkLst>
          <pc:docMk/>
          <pc:sldMk cId="2320520907" sldId="283"/>
        </pc:sldMkLst>
      </pc:sldChg>
      <pc:sldChg chg="addSp delSp modSp mod ord modClrScheme chgLayout">
        <pc:chgData name="KEVIN MALAGOLI" userId="4753276f-5182-4cb6-86cf-6602de7c63db" providerId="ADAL" clId="{81C3C8B1-F44A-4F58-9D8A-CC7D0D7C3534}" dt="2021-12-30T14:00:08.161" v="1510" actId="20577"/>
        <pc:sldMkLst>
          <pc:docMk/>
          <pc:sldMk cId="2744139181" sldId="290"/>
        </pc:sldMkLst>
        <pc:spChg chg="mod ord">
          <ac:chgData name="KEVIN MALAGOLI" userId="4753276f-5182-4cb6-86cf-6602de7c63db" providerId="ADAL" clId="{81C3C8B1-F44A-4F58-9D8A-CC7D0D7C3534}" dt="2021-12-30T13:41:05.115" v="418" actId="700"/>
          <ac:spMkLst>
            <pc:docMk/>
            <pc:sldMk cId="2744139181" sldId="290"/>
            <ac:spMk id="2" creationId="{00000000-0000-0000-0000-000000000000}"/>
          </ac:spMkLst>
        </pc:spChg>
        <pc:spChg chg="add del mod ord">
          <ac:chgData name="KEVIN MALAGOLI" userId="4753276f-5182-4cb6-86cf-6602de7c63db" providerId="ADAL" clId="{81C3C8B1-F44A-4F58-9D8A-CC7D0D7C3534}" dt="2021-12-30T13:40:01.314" v="377" actId="700"/>
          <ac:spMkLst>
            <pc:docMk/>
            <pc:sldMk cId="2744139181" sldId="290"/>
            <ac:spMk id="3" creationId="{5184A29D-60C1-4B90-BCDA-A6FDDB7317B5}"/>
          </ac:spMkLst>
        </pc:spChg>
        <pc:spChg chg="mod ord">
          <ac:chgData name="KEVIN MALAGOLI" userId="4753276f-5182-4cb6-86cf-6602de7c63db" providerId="ADAL" clId="{81C3C8B1-F44A-4F58-9D8A-CC7D0D7C3534}" dt="2021-12-30T14:00:08.161" v="1510" actId="20577"/>
          <ac:spMkLst>
            <pc:docMk/>
            <pc:sldMk cId="2744139181" sldId="290"/>
            <ac:spMk id="4" creationId="{2074FF76-FC88-4C1D-9CAB-82F7B382EFE9}"/>
          </ac:spMkLst>
        </pc:spChg>
        <pc:spChg chg="add del mod ord">
          <ac:chgData name="KEVIN MALAGOLI" userId="4753276f-5182-4cb6-86cf-6602de7c63db" providerId="ADAL" clId="{81C3C8B1-F44A-4F58-9D8A-CC7D0D7C3534}" dt="2021-12-30T13:41:15.859" v="423" actId="478"/>
          <ac:spMkLst>
            <pc:docMk/>
            <pc:sldMk cId="2744139181" sldId="290"/>
            <ac:spMk id="5" creationId="{665F9F62-07FC-4186-9B3F-B76F3234A49D}"/>
          </ac:spMkLst>
        </pc:spChg>
      </pc:sldChg>
      <pc:sldChg chg="del">
        <pc:chgData name="KEVIN MALAGOLI" userId="4753276f-5182-4cb6-86cf-6602de7c63db" providerId="ADAL" clId="{81C3C8B1-F44A-4F58-9D8A-CC7D0D7C3534}" dt="2021-12-30T13:27:10.999" v="1" actId="47"/>
        <pc:sldMkLst>
          <pc:docMk/>
          <pc:sldMk cId="0" sldId="294"/>
        </pc:sldMkLst>
      </pc:sldChg>
      <pc:sldChg chg="del">
        <pc:chgData name="KEVIN MALAGOLI" userId="4753276f-5182-4cb6-86cf-6602de7c63db" providerId="ADAL" clId="{81C3C8B1-F44A-4F58-9D8A-CC7D0D7C3534}" dt="2021-12-30T13:27:11.678" v="3" actId="47"/>
        <pc:sldMkLst>
          <pc:docMk/>
          <pc:sldMk cId="2252403450" sldId="325"/>
        </pc:sldMkLst>
      </pc:sldChg>
      <pc:sldChg chg="del">
        <pc:chgData name="KEVIN MALAGOLI" userId="4753276f-5182-4cb6-86cf-6602de7c63db" providerId="ADAL" clId="{81C3C8B1-F44A-4F58-9D8A-CC7D0D7C3534}" dt="2021-12-30T13:27:12.097" v="5" actId="47"/>
        <pc:sldMkLst>
          <pc:docMk/>
          <pc:sldMk cId="2870577269" sldId="327"/>
        </pc:sldMkLst>
      </pc:sldChg>
      <pc:sldChg chg="del">
        <pc:chgData name="KEVIN MALAGOLI" userId="4753276f-5182-4cb6-86cf-6602de7c63db" providerId="ADAL" clId="{81C3C8B1-F44A-4F58-9D8A-CC7D0D7C3534}" dt="2021-12-30T13:27:21.833" v="24" actId="47"/>
        <pc:sldMkLst>
          <pc:docMk/>
          <pc:sldMk cId="4018651363" sldId="328"/>
        </pc:sldMkLst>
      </pc:sldChg>
      <pc:sldChg chg="del">
        <pc:chgData name="KEVIN MALAGOLI" userId="4753276f-5182-4cb6-86cf-6602de7c63db" providerId="ADAL" clId="{81C3C8B1-F44A-4F58-9D8A-CC7D0D7C3534}" dt="2021-12-30T13:27:21.999" v="25" actId="47"/>
        <pc:sldMkLst>
          <pc:docMk/>
          <pc:sldMk cId="3679146962" sldId="329"/>
        </pc:sldMkLst>
      </pc:sldChg>
      <pc:sldChg chg="del">
        <pc:chgData name="KEVIN MALAGOLI" userId="4753276f-5182-4cb6-86cf-6602de7c63db" providerId="ADAL" clId="{81C3C8B1-F44A-4F58-9D8A-CC7D0D7C3534}" dt="2021-12-30T13:27:22.349" v="27" actId="47"/>
        <pc:sldMkLst>
          <pc:docMk/>
          <pc:sldMk cId="1929750490" sldId="330"/>
        </pc:sldMkLst>
      </pc:sldChg>
      <pc:sldChg chg="del">
        <pc:chgData name="KEVIN MALAGOLI" userId="4753276f-5182-4cb6-86cf-6602de7c63db" providerId="ADAL" clId="{81C3C8B1-F44A-4F58-9D8A-CC7D0D7C3534}" dt="2021-12-30T13:27:23.255" v="28" actId="47"/>
        <pc:sldMkLst>
          <pc:docMk/>
          <pc:sldMk cId="1854661373" sldId="331"/>
        </pc:sldMkLst>
      </pc:sldChg>
      <pc:sldChg chg="del">
        <pc:chgData name="KEVIN MALAGOLI" userId="4753276f-5182-4cb6-86cf-6602de7c63db" providerId="ADAL" clId="{81C3C8B1-F44A-4F58-9D8A-CC7D0D7C3534}" dt="2021-12-30T13:27:12.301" v="6" actId="47"/>
        <pc:sldMkLst>
          <pc:docMk/>
          <pc:sldMk cId="2618283302" sldId="334"/>
        </pc:sldMkLst>
      </pc:sldChg>
      <pc:sldChg chg="del">
        <pc:chgData name="KEVIN MALAGOLI" userId="4753276f-5182-4cb6-86cf-6602de7c63db" providerId="ADAL" clId="{81C3C8B1-F44A-4F58-9D8A-CC7D0D7C3534}" dt="2021-12-30T13:27:14.225" v="15" actId="47"/>
        <pc:sldMkLst>
          <pc:docMk/>
          <pc:sldMk cId="483516958" sldId="335"/>
        </pc:sldMkLst>
      </pc:sldChg>
      <pc:sldChg chg="del">
        <pc:chgData name="KEVIN MALAGOLI" userId="4753276f-5182-4cb6-86cf-6602de7c63db" providerId="ADAL" clId="{81C3C8B1-F44A-4F58-9D8A-CC7D0D7C3534}" dt="2021-12-30T13:27:13.967" v="14" actId="47"/>
        <pc:sldMkLst>
          <pc:docMk/>
          <pc:sldMk cId="548383851" sldId="336"/>
        </pc:sldMkLst>
      </pc:sldChg>
      <pc:sldChg chg="modSp mod">
        <pc:chgData name="KEVIN MALAGOLI" userId="4753276f-5182-4cb6-86cf-6602de7c63db" providerId="ADAL" clId="{81C3C8B1-F44A-4F58-9D8A-CC7D0D7C3534}" dt="2021-12-31T14:28:16.496" v="2281" actId="20577"/>
        <pc:sldMkLst>
          <pc:docMk/>
          <pc:sldMk cId="4253641218" sldId="338"/>
        </pc:sldMkLst>
        <pc:spChg chg="mod">
          <ac:chgData name="KEVIN MALAGOLI" userId="4753276f-5182-4cb6-86cf-6602de7c63db" providerId="ADAL" clId="{81C3C8B1-F44A-4F58-9D8A-CC7D0D7C3534}" dt="2021-12-31T14:28:16.496" v="2281" actId="20577"/>
          <ac:spMkLst>
            <pc:docMk/>
            <pc:sldMk cId="4253641218" sldId="338"/>
            <ac:spMk id="3" creationId="{31FABF0B-095A-42CA-B075-66474CFB8192}"/>
          </ac:spMkLst>
        </pc:spChg>
      </pc:sldChg>
      <pc:sldChg chg="modSp mod">
        <pc:chgData name="KEVIN MALAGOLI" userId="4753276f-5182-4cb6-86cf-6602de7c63db" providerId="ADAL" clId="{81C3C8B1-F44A-4F58-9D8A-CC7D0D7C3534}" dt="2021-12-31T14:27:23.780" v="2272" actId="20577"/>
        <pc:sldMkLst>
          <pc:docMk/>
          <pc:sldMk cId="2916038947" sldId="339"/>
        </pc:sldMkLst>
        <pc:spChg chg="mod">
          <ac:chgData name="KEVIN MALAGOLI" userId="4753276f-5182-4cb6-86cf-6602de7c63db" providerId="ADAL" clId="{81C3C8B1-F44A-4F58-9D8A-CC7D0D7C3534}" dt="2021-12-31T14:27:23.780" v="2272" actId="20577"/>
          <ac:spMkLst>
            <pc:docMk/>
            <pc:sldMk cId="2916038947" sldId="339"/>
            <ac:spMk id="6" creationId="{DC369552-5F5D-47C5-B45F-C6B77C8C84BC}"/>
          </ac:spMkLst>
        </pc:spChg>
      </pc:sldChg>
      <pc:sldChg chg="modSp mod">
        <pc:chgData name="KEVIN MALAGOLI" userId="4753276f-5182-4cb6-86cf-6602de7c63db" providerId="ADAL" clId="{81C3C8B1-F44A-4F58-9D8A-CC7D0D7C3534}" dt="2021-12-31T14:27:46.549" v="2279" actId="12"/>
        <pc:sldMkLst>
          <pc:docMk/>
          <pc:sldMk cId="2358694188" sldId="340"/>
        </pc:sldMkLst>
        <pc:spChg chg="mod">
          <ac:chgData name="KEVIN MALAGOLI" userId="4753276f-5182-4cb6-86cf-6602de7c63db" providerId="ADAL" clId="{81C3C8B1-F44A-4F58-9D8A-CC7D0D7C3534}" dt="2021-12-31T14:27:46.549" v="2279" actId="12"/>
          <ac:spMkLst>
            <pc:docMk/>
            <pc:sldMk cId="2358694188" sldId="340"/>
            <ac:spMk id="6" creationId="{4AE10D36-17BE-47FC-80FA-156C6CEB62E6}"/>
          </ac:spMkLst>
        </pc:spChg>
      </pc:sldChg>
      <pc:sldChg chg="modSp new mod">
        <pc:chgData name="KEVIN MALAGOLI" userId="4753276f-5182-4cb6-86cf-6602de7c63db" providerId="ADAL" clId="{81C3C8B1-F44A-4F58-9D8A-CC7D0D7C3534}" dt="2021-12-30T14:02:40.159" v="1684" actId="20577"/>
        <pc:sldMkLst>
          <pc:docMk/>
          <pc:sldMk cId="650066125" sldId="347"/>
        </pc:sldMkLst>
        <pc:spChg chg="mod">
          <ac:chgData name="KEVIN MALAGOLI" userId="4753276f-5182-4cb6-86cf-6602de7c63db" providerId="ADAL" clId="{81C3C8B1-F44A-4F58-9D8A-CC7D0D7C3534}" dt="2021-12-30T13:54:50.093" v="1229" actId="20577"/>
          <ac:spMkLst>
            <pc:docMk/>
            <pc:sldMk cId="650066125" sldId="347"/>
            <ac:spMk id="2" creationId="{ADCC42C7-963E-4BED-8C25-CFC9B065C86A}"/>
          </ac:spMkLst>
        </pc:spChg>
        <pc:spChg chg="mod">
          <ac:chgData name="KEVIN MALAGOLI" userId="4753276f-5182-4cb6-86cf-6602de7c63db" providerId="ADAL" clId="{81C3C8B1-F44A-4F58-9D8A-CC7D0D7C3534}" dt="2021-12-30T14:02:40.159" v="1684" actId="20577"/>
          <ac:spMkLst>
            <pc:docMk/>
            <pc:sldMk cId="650066125" sldId="347"/>
            <ac:spMk id="3" creationId="{4FD89468-74DF-4ED5-B994-BBAE8047AB42}"/>
          </ac:spMkLst>
        </pc:spChg>
      </pc:sldChg>
      <pc:sldChg chg="modSp new mod">
        <pc:chgData name="KEVIN MALAGOLI" userId="4753276f-5182-4cb6-86cf-6602de7c63db" providerId="ADAL" clId="{81C3C8B1-F44A-4F58-9D8A-CC7D0D7C3534}" dt="2021-12-30T14:13:31.019" v="2049" actId="13926"/>
        <pc:sldMkLst>
          <pc:docMk/>
          <pc:sldMk cId="2358651483" sldId="348"/>
        </pc:sldMkLst>
        <pc:spChg chg="mod">
          <ac:chgData name="KEVIN MALAGOLI" userId="4753276f-5182-4cb6-86cf-6602de7c63db" providerId="ADAL" clId="{81C3C8B1-F44A-4F58-9D8A-CC7D0D7C3534}" dt="2021-12-30T14:10:00.876" v="1701" actId="20577"/>
          <ac:spMkLst>
            <pc:docMk/>
            <pc:sldMk cId="2358651483" sldId="348"/>
            <ac:spMk id="2" creationId="{4AD61C5A-7562-4C2C-8AFB-23DB97B480EC}"/>
          </ac:spMkLst>
        </pc:spChg>
        <pc:spChg chg="mod">
          <ac:chgData name="KEVIN MALAGOLI" userId="4753276f-5182-4cb6-86cf-6602de7c63db" providerId="ADAL" clId="{81C3C8B1-F44A-4F58-9D8A-CC7D0D7C3534}" dt="2021-12-30T14:13:31.019" v="2049" actId="13926"/>
          <ac:spMkLst>
            <pc:docMk/>
            <pc:sldMk cId="2358651483" sldId="348"/>
            <ac:spMk id="3" creationId="{4478FF9F-28CA-4B45-9A19-137ECE6B3E48}"/>
          </ac:spMkLst>
        </pc:spChg>
      </pc:sldChg>
      <pc:sldChg chg="addSp delSp modSp new mod">
        <pc:chgData name="KEVIN MALAGOLI" userId="4753276f-5182-4cb6-86cf-6602de7c63db" providerId="ADAL" clId="{81C3C8B1-F44A-4F58-9D8A-CC7D0D7C3534}" dt="2021-12-31T14:52:52.435" v="3038" actId="20577"/>
        <pc:sldMkLst>
          <pc:docMk/>
          <pc:sldMk cId="1183755751" sldId="349"/>
        </pc:sldMkLst>
        <pc:spChg chg="mod">
          <ac:chgData name="KEVIN MALAGOLI" userId="4753276f-5182-4cb6-86cf-6602de7c63db" providerId="ADAL" clId="{81C3C8B1-F44A-4F58-9D8A-CC7D0D7C3534}" dt="2021-12-31T14:52:52.435" v="3038" actId="20577"/>
          <ac:spMkLst>
            <pc:docMk/>
            <pc:sldMk cId="1183755751" sldId="349"/>
            <ac:spMk id="2" creationId="{12330012-3C1F-4644-8982-DC93C12A63B1}"/>
          </ac:spMkLst>
        </pc:spChg>
        <pc:spChg chg="mod">
          <ac:chgData name="KEVIN MALAGOLI" userId="4753276f-5182-4cb6-86cf-6602de7c63db" providerId="ADAL" clId="{81C3C8B1-F44A-4F58-9D8A-CC7D0D7C3534}" dt="2021-12-31T14:32:22.882" v="2546" actId="207"/>
          <ac:spMkLst>
            <pc:docMk/>
            <pc:sldMk cId="1183755751" sldId="349"/>
            <ac:spMk id="3" creationId="{41D2BD06-B650-4F9E-A0D6-7943F34BC414}"/>
          </ac:spMkLst>
        </pc:spChg>
        <pc:spChg chg="del">
          <ac:chgData name="KEVIN MALAGOLI" userId="4753276f-5182-4cb6-86cf-6602de7c63db" providerId="ADAL" clId="{81C3C8B1-F44A-4F58-9D8A-CC7D0D7C3534}" dt="2021-12-31T14:24:11.724" v="2089" actId="22"/>
          <ac:spMkLst>
            <pc:docMk/>
            <pc:sldMk cId="1183755751" sldId="349"/>
            <ac:spMk id="4" creationId="{59E03806-933A-47F7-B7B7-4227D70CE9AA}"/>
          </ac:spMkLst>
        </pc:spChg>
        <pc:picChg chg="add mod ord">
          <ac:chgData name="KEVIN MALAGOLI" userId="4753276f-5182-4cb6-86cf-6602de7c63db" providerId="ADAL" clId="{81C3C8B1-F44A-4F58-9D8A-CC7D0D7C3534}" dt="2021-12-31T14:24:11.724" v="2089" actId="22"/>
          <ac:picMkLst>
            <pc:docMk/>
            <pc:sldMk cId="1183755751" sldId="349"/>
            <ac:picMk id="7" creationId="{7FAC6375-AD5D-4AAD-B204-47883AB5F099}"/>
          </ac:picMkLst>
        </pc:picChg>
      </pc:sldChg>
      <pc:sldChg chg="addSp delSp modSp new mod modClrScheme chgLayout">
        <pc:chgData name="KEVIN MALAGOLI" userId="4753276f-5182-4cb6-86cf-6602de7c63db" providerId="ADAL" clId="{81C3C8B1-F44A-4F58-9D8A-CC7D0D7C3534}" dt="2021-12-31T14:46:25.520" v="2820" actId="962"/>
        <pc:sldMkLst>
          <pc:docMk/>
          <pc:sldMk cId="1934626539" sldId="350"/>
        </pc:sldMkLst>
        <pc:spChg chg="mod ord">
          <ac:chgData name="KEVIN MALAGOLI" userId="4753276f-5182-4cb6-86cf-6602de7c63db" providerId="ADAL" clId="{81C3C8B1-F44A-4F58-9D8A-CC7D0D7C3534}" dt="2021-12-31T14:39:32.642" v="2564" actId="700"/>
          <ac:spMkLst>
            <pc:docMk/>
            <pc:sldMk cId="1934626539" sldId="350"/>
            <ac:spMk id="2" creationId="{88E6E4E3-AFD5-4EE2-B510-5C402546DBF5}"/>
          </ac:spMkLst>
        </pc:spChg>
        <pc:spChg chg="del mod ord">
          <ac:chgData name="KEVIN MALAGOLI" userId="4753276f-5182-4cb6-86cf-6602de7c63db" providerId="ADAL" clId="{81C3C8B1-F44A-4F58-9D8A-CC7D0D7C3534}" dt="2021-12-31T14:39:32.642" v="2564" actId="700"/>
          <ac:spMkLst>
            <pc:docMk/>
            <pc:sldMk cId="1934626539" sldId="350"/>
            <ac:spMk id="3" creationId="{531E85C0-0189-4BFE-918F-5A5E703A7720}"/>
          </ac:spMkLst>
        </pc:spChg>
        <pc:spChg chg="mod ord">
          <ac:chgData name="KEVIN MALAGOLI" userId="4753276f-5182-4cb6-86cf-6602de7c63db" providerId="ADAL" clId="{81C3C8B1-F44A-4F58-9D8A-CC7D0D7C3534}" dt="2021-12-31T14:39:32.642" v="2564" actId="700"/>
          <ac:spMkLst>
            <pc:docMk/>
            <pc:sldMk cId="1934626539" sldId="350"/>
            <ac:spMk id="4" creationId="{15C75BE9-37CF-4261-98A8-62B238E90B34}"/>
          </ac:spMkLst>
        </pc:spChg>
        <pc:spChg chg="add mod ord">
          <ac:chgData name="KEVIN MALAGOLI" userId="4753276f-5182-4cb6-86cf-6602de7c63db" providerId="ADAL" clId="{81C3C8B1-F44A-4F58-9D8A-CC7D0D7C3534}" dt="2021-12-31T14:43:40.790" v="2813" actId="20577"/>
          <ac:spMkLst>
            <pc:docMk/>
            <pc:sldMk cId="1934626539" sldId="350"/>
            <ac:spMk id="5" creationId="{F7EEDDAE-1E9A-43B7-BA79-01CDE4104389}"/>
          </ac:spMkLst>
        </pc:spChg>
        <pc:spChg chg="add del mod ord">
          <ac:chgData name="KEVIN MALAGOLI" userId="4753276f-5182-4cb6-86cf-6602de7c63db" providerId="ADAL" clId="{81C3C8B1-F44A-4F58-9D8A-CC7D0D7C3534}" dt="2021-12-31T14:46:24.519" v="2818"/>
          <ac:spMkLst>
            <pc:docMk/>
            <pc:sldMk cId="1934626539" sldId="350"/>
            <ac:spMk id="6" creationId="{57FD74D7-9457-42D5-BE68-32925E73A2DA}"/>
          </ac:spMkLst>
        </pc:spChg>
        <pc:picChg chg="add del">
          <ac:chgData name="KEVIN MALAGOLI" userId="4753276f-5182-4cb6-86cf-6602de7c63db" providerId="ADAL" clId="{81C3C8B1-F44A-4F58-9D8A-CC7D0D7C3534}" dt="2021-12-31T14:45:57.698" v="2815" actId="22"/>
          <ac:picMkLst>
            <pc:docMk/>
            <pc:sldMk cId="1934626539" sldId="350"/>
            <ac:picMk id="8" creationId="{0ED24E0B-B974-49FE-97EF-C4D9FC24E98A}"/>
          </ac:picMkLst>
        </pc:picChg>
        <pc:picChg chg="add del mod ord">
          <ac:chgData name="KEVIN MALAGOLI" userId="4753276f-5182-4cb6-86cf-6602de7c63db" providerId="ADAL" clId="{81C3C8B1-F44A-4F58-9D8A-CC7D0D7C3534}" dt="2021-12-31T14:46:04.157" v="2817" actId="22"/>
          <ac:picMkLst>
            <pc:docMk/>
            <pc:sldMk cId="1934626539" sldId="350"/>
            <ac:picMk id="10" creationId="{3C70FFC9-9C23-4D65-8745-2DC00AD08423}"/>
          </ac:picMkLst>
        </pc:picChg>
        <pc:picChg chg="add mod">
          <ac:chgData name="KEVIN MALAGOLI" userId="4753276f-5182-4cb6-86cf-6602de7c63db" providerId="ADAL" clId="{81C3C8B1-F44A-4F58-9D8A-CC7D0D7C3534}" dt="2021-12-31T14:46:25.520" v="2820" actId="962"/>
          <ac:picMkLst>
            <pc:docMk/>
            <pc:sldMk cId="1934626539" sldId="350"/>
            <ac:picMk id="12" creationId="{DA4EF702-54AD-4FFA-8E77-3688B83A241F}"/>
          </ac:picMkLst>
        </pc:picChg>
      </pc:sldChg>
      <pc:sldChg chg="modSp new del mod">
        <pc:chgData name="KEVIN MALAGOLI" userId="4753276f-5182-4cb6-86cf-6602de7c63db" providerId="ADAL" clId="{81C3C8B1-F44A-4F58-9D8A-CC7D0D7C3534}" dt="2021-12-31T15:22:57.392" v="3077" actId="47"/>
        <pc:sldMkLst>
          <pc:docMk/>
          <pc:sldMk cId="1124529993" sldId="351"/>
        </pc:sldMkLst>
        <pc:spChg chg="mod">
          <ac:chgData name="KEVIN MALAGOLI" userId="4753276f-5182-4cb6-86cf-6602de7c63db" providerId="ADAL" clId="{81C3C8B1-F44A-4F58-9D8A-CC7D0D7C3534}" dt="2021-12-31T14:51:23.776" v="2831" actId="20577"/>
          <ac:spMkLst>
            <pc:docMk/>
            <pc:sldMk cId="1124529993" sldId="351"/>
            <ac:spMk id="2" creationId="{A1170D18-9636-4DD1-84B9-59E42E1827E6}"/>
          </ac:spMkLst>
        </pc:spChg>
        <pc:spChg chg="mod">
          <ac:chgData name="KEVIN MALAGOLI" userId="4753276f-5182-4cb6-86cf-6602de7c63db" providerId="ADAL" clId="{81C3C8B1-F44A-4F58-9D8A-CC7D0D7C3534}" dt="2021-12-31T14:51:47.848" v="2875" actId="20577"/>
          <ac:spMkLst>
            <pc:docMk/>
            <pc:sldMk cId="1124529993" sldId="351"/>
            <ac:spMk id="3" creationId="{DDA496D3-A394-490E-830D-FDDBD64B22FA}"/>
          </ac:spMkLst>
        </pc:spChg>
      </pc:sldChg>
      <pc:sldChg chg="addSp delSp modSp new mod">
        <pc:chgData name="KEVIN MALAGOLI" userId="4753276f-5182-4cb6-86cf-6602de7c63db" providerId="ADAL" clId="{81C3C8B1-F44A-4F58-9D8A-CC7D0D7C3534}" dt="2021-12-31T15:34:14.470" v="3764" actId="207"/>
        <pc:sldMkLst>
          <pc:docMk/>
          <pc:sldMk cId="2549164884" sldId="352"/>
        </pc:sldMkLst>
        <pc:spChg chg="mod">
          <ac:chgData name="KEVIN MALAGOLI" userId="4753276f-5182-4cb6-86cf-6602de7c63db" providerId="ADAL" clId="{81C3C8B1-F44A-4F58-9D8A-CC7D0D7C3534}" dt="2021-12-31T14:52:36.977" v="3004" actId="20577"/>
          <ac:spMkLst>
            <pc:docMk/>
            <pc:sldMk cId="2549164884" sldId="352"/>
            <ac:spMk id="2" creationId="{BD9D6775-9037-4A0A-980C-27D9C28675B0}"/>
          </ac:spMkLst>
        </pc:spChg>
        <pc:spChg chg="mod">
          <ac:chgData name="KEVIN MALAGOLI" userId="4753276f-5182-4cb6-86cf-6602de7c63db" providerId="ADAL" clId="{81C3C8B1-F44A-4F58-9D8A-CC7D0D7C3534}" dt="2021-12-31T15:34:14.470" v="3764" actId="207"/>
          <ac:spMkLst>
            <pc:docMk/>
            <pc:sldMk cId="2549164884" sldId="352"/>
            <ac:spMk id="3" creationId="{F89DFDD0-92DD-4964-AF94-C8708439FB04}"/>
          </ac:spMkLst>
        </pc:spChg>
        <pc:spChg chg="del mod">
          <ac:chgData name="KEVIN MALAGOLI" userId="4753276f-5182-4cb6-86cf-6602de7c63db" providerId="ADAL" clId="{81C3C8B1-F44A-4F58-9D8A-CC7D0D7C3534}" dt="2021-12-31T15:18:11.005" v="3075"/>
          <ac:spMkLst>
            <pc:docMk/>
            <pc:sldMk cId="2549164884" sldId="352"/>
            <ac:spMk id="4" creationId="{C01A9858-4B63-4EBE-9358-DBB60B6F7EEE}"/>
          </ac:spMkLst>
        </pc:spChg>
        <pc:picChg chg="add mod">
          <ac:chgData name="KEVIN MALAGOLI" userId="4753276f-5182-4cb6-86cf-6602de7c63db" providerId="ADAL" clId="{81C3C8B1-F44A-4F58-9D8A-CC7D0D7C3534}" dt="2021-12-31T15:18:11.005" v="3075"/>
          <ac:picMkLst>
            <pc:docMk/>
            <pc:sldMk cId="2549164884" sldId="352"/>
            <ac:picMk id="6" creationId="{EA9FB5A4-D6EE-4C05-8B2E-73CAC632499B}"/>
          </ac:picMkLst>
        </pc:picChg>
      </pc:sldChg>
      <pc:sldChg chg="addSp delSp modSp new mod ord">
        <pc:chgData name="KEVIN MALAGOLI" userId="4753276f-5182-4cb6-86cf-6602de7c63db" providerId="ADAL" clId="{81C3C8B1-F44A-4F58-9D8A-CC7D0D7C3534}" dt="2021-12-31T15:34:50.381" v="3784" actId="6549"/>
        <pc:sldMkLst>
          <pc:docMk/>
          <pc:sldMk cId="2705317074" sldId="353"/>
        </pc:sldMkLst>
        <pc:spChg chg="mod">
          <ac:chgData name="KEVIN MALAGOLI" userId="4753276f-5182-4cb6-86cf-6602de7c63db" providerId="ADAL" clId="{81C3C8B1-F44A-4F58-9D8A-CC7D0D7C3534}" dt="2021-12-31T14:52:24.836" v="2981" actId="20577"/>
          <ac:spMkLst>
            <pc:docMk/>
            <pc:sldMk cId="2705317074" sldId="353"/>
            <ac:spMk id="2" creationId="{BFF9B2D7-8AA1-4D13-AE0C-491722232492}"/>
          </ac:spMkLst>
        </pc:spChg>
        <pc:spChg chg="mod">
          <ac:chgData name="KEVIN MALAGOLI" userId="4753276f-5182-4cb6-86cf-6602de7c63db" providerId="ADAL" clId="{81C3C8B1-F44A-4F58-9D8A-CC7D0D7C3534}" dt="2021-12-31T15:34:50.381" v="3784" actId="6549"/>
          <ac:spMkLst>
            <pc:docMk/>
            <pc:sldMk cId="2705317074" sldId="353"/>
            <ac:spMk id="3" creationId="{7B287A84-1A45-4A1D-801E-AFB8C68A4ED4}"/>
          </ac:spMkLst>
        </pc:spChg>
        <pc:spChg chg="del mod">
          <ac:chgData name="KEVIN MALAGOLI" userId="4753276f-5182-4cb6-86cf-6602de7c63db" providerId="ADAL" clId="{81C3C8B1-F44A-4F58-9D8A-CC7D0D7C3534}" dt="2021-12-31T15:17:39.461" v="3073" actId="22"/>
          <ac:spMkLst>
            <pc:docMk/>
            <pc:sldMk cId="2705317074" sldId="353"/>
            <ac:spMk id="4" creationId="{1ADE615D-A2D2-4FE0-9A76-DCE76B1F5CDE}"/>
          </ac:spMkLst>
        </pc:spChg>
        <pc:spChg chg="add del mod">
          <ac:chgData name="KEVIN MALAGOLI" userId="4753276f-5182-4cb6-86cf-6602de7c63db" providerId="ADAL" clId="{81C3C8B1-F44A-4F58-9D8A-CC7D0D7C3534}" dt="2021-12-31T15:20:42.511" v="3076" actId="22"/>
          <ac:spMkLst>
            <pc:docMk/>
            <pc:sldMk cId="2705317074" sldId="353"/>
            <ac:spMk id="9" creationId="{A45631AA-8395-4869-8188-11B29AF8DC8C}"/>
          </ac:spMkLst>
        </pc:spChg>
        <pc:picChg chg="add del mod ord">
          <ac:chgData name="KEVIN MALAGOLI" userId="4753276f-5182-4cb6-86cf-6602de7c63db" providerId="ADAL" clId="{81C3C8B1-F44A-4F58-9D8A-CC7D0D7C3534}" dt="2021-12-31T15:18:05.430" v="3074" actId="21"/>
          <ac:picMkLst>
            <pc:docMk/>
            <pc:sldMk cId="2705317074" sldId="353"/>
            <ac:picMk id="7" creationId="{D2E8DF3F-67C7-49F9-A7C3-31632585A02D}"/>
          </ac:picMkLst>
        </pc:picChg>
        <pc:picChg chg="add mod ord">
          <ac:chgData name="KEVIN MALAGOLI" userId="4753276f-5182-4cb6-86cf-6602de7c63db" providerId="ADAL" clId="{81C3C8B1-F44A-4F58-9D8A-CC7D0D7C3534}" dt="2021-12-31T15:20:42.511" v="3076" actId="22"/>
          <ac:picMkLst>
            <pc:docMk/>
            <pc:sldMk cId="2705317074" sldId="353"/>
            <ac:picMk id="11" creationId="{1F22307B-55AE-439E-AC17-ED4350127B2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80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93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48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75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55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82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4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58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137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23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63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03" y="6021288"/>
            <a:ext cx="1533291" cy="89949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023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.android.com/studio/write/image-asset-studio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veloper.android.com/studio/write/vector-asset-studio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manifest/manifest-intro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resources/providing-resources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	Project </a:t>
            </a:r>
            <a:r>
              <a:rPr lang="it-IT" dirty="0" err="1"/>
              <a:t>structure</a:t>
            </a:r>
            <a:endParaRPr lang="it-IT" dirty="0"/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example</a:t>
            </a:r>
          </a:p>
        </p:txBody>
      </p:sp>
      <p:pic>
        <p:nvPicPr>
          <p:cNvPr id="36" name="Segnaposto contenuto 35">
            <a:extLst>
              <a:ext uri="{FF2B5EF4-FFF2-40B4-BE49-F238E27FC236}">
                <a16:creationId xmlns:a16="http://schemas.microsoft.com/office/drawing/2014/main" id="{FAC27376-DE1D-4C02-8294-96D08BA7F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4585" y="2057401"/>
            <a:ext cx="7242833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07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F73D5C-A8D6-4558-B186-562264364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String.xml files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6996A7ED-1DFD-40BC-ADE5-F9C5B75682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&lt;</a:t>
            </a:r>
            <a:r>
              <a:rPr lang="it-IT" dirty="0" err="1"/>
              <a:t>resources</a:t>
            </a:r>
            <a:r>
              <a:rPr lang="it-IT" dirty="0"/>
              <a:t>&gt; root tag</a:t>
            </a:r>
          </a:p>
          <a:p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define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one </a:t>
            </a:r>
            <a:r>
              <a:rPr lang="it-IT" dirty="0" err="1"/>
              <a:t>string</a:t>
            </a:r>
            <a:r>
              <a:rPr lang="it-IT" dirty="0"/>
              <a:t> for file,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</a:t>
            </a:r>
            <a:r>
              <a:rPr lang="it-IT" dirty="0" err="1"/>
              <a:t>define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 name</a:t>
            </a:r>
          </a:p>
          <a:p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define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 array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8ECD929-00FF-47B4-8A59-E6AE984C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9C2AA6CA-FF3E-4F79-A022-C96F72D8D6D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0" y="2320452"/>
            <a:ext cx="4038600" cy="30854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it-IT" altLang="it-IT" sz="1400" dirty="0">
                <a:solidFill>
                  <a:srgbClr val="E8BF6A"/>
                </a:solidFill>
                <a:latin typeface="JetBrains Mono"/>
              </a:rPr>
              <a:t>&lt;</a:t>
            </a:r>
            <a:r>
              <a:rPr lang="it-IT" altLang="it-IT" sz="1400" dirty="0" err="1">
                <a:solidFill>
                  <a:srgbClr val="E8BF6A"/>
                </a:solidFill>
                <a:latin typeface="JetBrains Mono"/>
              </a:rPr>
              <a:t>resources</a:t>
            </a:r>
            <a:r>
              <a:rPr lang="it-IT" altLang="it-IT" sz="1400" dirty="0">
                <a:solidFill>
                  <a:srgbClr val="E8BF6A"/>
                </a:solidFill>
                <a:latin typeface="JetBrains Mono"/>
              </a:rPr>
              <a:t>&gt;</a:t>
            </a:r>
            <a:br>
              <a:rPr lang="it-IT" altLang="it-IT" sz="1400" dirty="0">
                <a:solidFill>
                  <a:srgbClr val="E8BF6A"/>
                </a:solidFill>
                <a:latin typeface="JetBrains Mono"/>
              </a:rPr>
            </a:br>
            <a:r>
              <a:rPr lang="it-IT" altLang="it-IT" sz="1400" dirty="0">
                <a:solidFill>
                  <a:srgbClr val="E8BF6A"/>
                </a:solidFill>
                <a:latin typeface="JetBrains Mono"/>
              </a:rPr>
              <a:t>   	 &lt;</a:t>
            </a:r>
            <a:r>
              <a:rPr lang="it-IT" altLang="it-IT" sz="1400" dirty="0" err="1">
                <a:solidFill>
                  <a:srgbClr val="E8BF6A"/>
                </a:solidFill>
                <a:latin typeface="JetBrains Mono"/>
              </a:rPr>
              <a:t>string</a:t>
            </a:r>
            <a:r>
              <a:rPr lang="it-IT" altLang="it-IT" sz="1400" dirty="0">
                <a:solidFill>
                  <a:srgbClr val="E8BF6A"/>
                </a:solidFill>
                <a:latin typeface="JetBrains Mono"/>
              </a:rPr>
              <a:t> </a:t>
            </a:r>
            <a:r>
              <a:rPr lang="it-IT" altLang="it-IT" sz="1400" dirty="0">
                <a:solidFill>
                  <a:srgbClr val="BABABA"/>
                </a:solidFill>
                <a:latin typeface="JetBrains Mono"/>
              </a:rPr>
              <a:t>name</a:t>
            </a:r>
            <a:r>
              <a:rPr lang="it-IT" altLang="it-IT" sz="140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it-IT" altLang="it-IT" sz="1400" dirty="0" err="1">
                <a:solidFill>
                  <a:srgbClr val="6A8759"/>
                </a:solidFill>
                <a:latin typeface="JetBrains Mono"/>
              </a:rPr>
              <a:t>app_name</a:t>
            </a:r>
            <a:r>
              <a:rPr lang="it-IT" altLang="it-IT" sz="1400" dirty="0">
                <a:solidFill>
                  <a:srgbClr val="6A8759"/>
                </a:solidFill>
                <a:latin typeface="JetBrains Mono"/>
              </a:rPr>
              <a:t>"</a:t>
            </a:r>
            <a:r>
              <a:rPr lang="it-IT" altLang="it-IT" sz="1400" dirty="0">
                <a:solidFill>
                  <a:srgbClr val="E8BF6A"/>
                </a:solidFill>
                <a:latin typeface="JetBrains Mono"/>
              </a:rPr>
              <a:t>&gt;</a:t>
            </a:r>
            <a:r>
              <a:rPr lang="it-IT" altLang="it-IT" sz="1400" dirty="0" err="1">
                <a:solidFill>
                  <a:srgbClr val="A9B7C6"/>
                </a:solidFill>
                <a:latin typeface="JetBrains Mono"/>
              </a:rPr>
              <a:t>AndroidTutorial</a:t>
            </a:r>
            <a:r>
              <a:rPr lang="it-IT" altLang="it-IT" sz="1400" dirty="0">
                <a:solidFill>
                  <a:srgbClr val="A9B7C6"/>
                </a:solidFill>
                <a:latin typeface="JetBrains Mono"/>
              </a:rPr>
              <a:t> 	</a:t>
            </a:r>
            <a:r>
              <a:rPr lang="it-IT" altLang="it-IT" sz="1400" dirty="0">
                <a:solidFill>
                  <a:srgbClr val="E8BF6A"/>
                </a:solidFill>
                <a:latin typeface="JetBrains Mono"/>
              </a:rPr>
              <a:t>&lt;/</a:t>
            </a:r>
            <a:r>
              <a:rPr lang="it-IT" altLang="it-IT" sz="1400" dirty="0" err="1">
                <a:solidFill>
                  <a:srgbClr val="E8BF6A"/>
                </a:solidFill>
                <a:latin typeface="JetBrains Mono"/>
              </a:rPr>
              <a:t>string</a:t>
            </a:r>
            <a:r>
              <a:rPr lang="it-IT" altLang="it-IT" sz="1400" dirty="0">
                <a:solidFill>
                  <a:srgbClr val="E8BF6A"/>
                </a:solidFill>
                <a:latin typeface="JetBrains Mono"/>
              </a:rPr>
              <a:t>&gt;</a:t>
            </a:r>
            <a:br>
              <a:rPr lang="it-IT" altLang="it-IT" sz="1400" dirty="0">
                <a:solidFill>
                  <a:srgbClr val="E8BF6A"/>
                </a:solidFill>
                <a:latin typeface="JetBrains Mono"/>
              </a:rPr>
            </a:br>
            <a:br>
              <a:rPr lang="it-IT" altLang="it-IT" sz="1400" dirty="0">
                <a:solidFill>
                  <a:srgbClr val="E8BF6A"/>
                </a:solidFill>
                <a:latin typeface="JetBrains Mono"/>
              </a:rPr>
            </a:br>
            <a:r>
              <a:rPr lang="it-IT" altLang="it-IT" sz="1400" dirty="0">
                <a:solidFill>
                  <a:srgbClr val="E8BF6A"/>
                </a:solidFill>
                <a:latin typeface="JetBrains Mono"/>
              </a:rPr>
              <a:t>   	 &lt;</a:t>
            </a:r>
            <a:r>
              <a:rPr lang="it-IT" altLang="it-IT" sz="1400" dirty="0" err="1">
                <a:solidFill>
                  <a:srgbClr val="E8BF6A"/>
                </a:solidFill>
                <a:latin typeface="JetBrains Mono"/>
              </a:rPr>
              <a:t>string</a:t>
            </a:r>
            <a:r>
              <a:rPr lang="it-IT" altLang="it-IT" sz="1400" dirty="0">
                <a:solidFill>
                  <a:srgbClr val="E8BF6A"/>
                </a:solidFill>
                <a:latin typeface="JetBrains Mono"/>
              </a:rPr>
              <a:t>-array </a:t>
            </a:r>
            <a:r>
              <a:rPr lang="it-IT" altLang="it-IT" sz="1400" dirty="0">
                <a:solidFill>
                  <a:srgbClr val="BABABA"/>
                </a:solidFill>
                <a:latin typeface="JetBrains Mono"/>
              </a:rPr>
              <a:t>name</a:t>
            </a:r>
            <a:r>
              <a:rPr lang="it-IT" altLang="it-IT" sz="140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it-IT" altLang="it-IT" sz="1400" dirty="0" err="1">
                <a:solidFill>
                  <a:srgbClr val="6A8759"/>
                </a:solidFill>
                <a:latin typeface="JetBrains Mono"/>
              </a:rPr>
              <a:t>week_day</a:t>
            </a:r>
            <a:r>
              <a:rPr lang="it-IT" altLang="it-IT" sz="1400" dirty="0">
                <a:solidFill>
                  <a:srgbClr val="6A8759"/>
                </a:solidFill>
                <a:latin typeface="JetBrains Mono"/>
              </a:rPr>
              <a:t>"</a:t>
            </a:r>
            <a:r>
              <a:rPr lang="it-IT" altLang="it-IT" sz="1400" dirty="0">
                <a:solidFill>
                  <a:srgbClr val="E8BF6A"/>
                </a:solidFill>
                <a:latin typeface="JetBrains Mono"/>
              </a:rPr>
              <a:t>&gt;</a:t>
            </a:r>
            <a:br>
              <a:rPr lang="it-IT" altLang="it-IT" sz="1400" dirty="0">
                <a:solidFill>
                  <a:srgbClr val="E8BF6A"/>
                </a:solidFill>
                <a:latin typeface="JetBrains Mono"/>
              </a:rPr>
            </a:br>
            <a:r>
              <a:rPr lang="it-IT" altLang="it-IT" sz="1400" dirty="0">
                <a:solidFill>
                  <a:srgbClr val="E8BF6A"/>
                </a:solidFill>
                <a:latin typeface="JetBrains Mono"/>
              </a:rPr>
              <a:t>        		&lt;item&gt;</a:t>
            </a:r>
            <a:r>
              <a:rPr lang="it-IT" altLang="it-IT" sz="1400" dirty="0" err="1">
                <a:solidFill>
                  <a:srgbClr val="A9B7C6"/>
                </a:solidFill>
                <a:latin typeface="JetBrains Mono"/>
              </a:rPr>
              <a:t>Monday</a:t>
            </a:r>
            <a:r>
              <a:rPr lang="it-IT" altLang="it-IT" sz="1400" dirty="0">
                <a:solidFill>
                  <a:srgbClr val="E8BF6A"/>
                </a:solidFill>
                <a:latin typeface="JetBrains Mono"/>
              </a:rPr>
              <a:t>&lt;/item&gt;</a:t>
            </a:r>
            <a:br>
              <a:rPr lang="it-IT" altLang="it-IT" sz="1400" dirty="0">
                <a:solidFill>
                  <a:srgbClr val="E8BF6A"/>
                </a:solidFill>
                <a:latin typeface="JetBrains Mono"/>
              </a:rPr>
            </a:br>
            <a:r>
              <a:rPr lang="it-IT" altLang="it-IT" sz="1400" dirty="0">
                <a:solidFill>
                  <a:srgbClr val="E8BF6A"/>
                </a:solidFill>
                <a:latin typeface="JetBrains Mono"/>
              </a:rPr>
              <a:t>        		&lt;item&gt;</a:t>
            </a:r>
            <a:r>
              <a:rPr lang="it-IT" altLang="it-IT" sz="1400" dirty="0" err="1">
                <a:solidFill>
                  <a:srgbClr val="A9B7C6"/>
                </a:solidFill>
                <a:latin typeface="JetBrains Mono"/>
              </a:rPr>
              <a:t>Tuesday</a:t>
            </a:r>
            <a:r>
              <a:rPr lang="it-IT" altLang="it-IT" sz="1400" dirty="0">
                <a:solidFill>
                  <a:srgbClr val="E8BF6A"/>
                </a:solidFill>
                <a:latin typeface="JetBrains Mono"/>
              </a:rPr>
              <a:t>&lt;/item&gt;</a:t>
            </a:r>
            <a:br>
              <a:rPr lang="it-IT" altLang="it-IT" sz="1400" dirty="0">
                <a:solidFill>
                  <a:srgbClr val="E8BF6A"/>
                </a:solidFill>
                <a:latin typeface="JetBrains Mono"/>
              </a:rPr>
            </a:br>
            <a:r>
              <a:rPr lang="it-IT" altLang="it-IT" sz="1400" dirty="0">
                <a:solidFill>
                  <a:srgbClr val="E8BF6A"/>
                </a:solidFill>
                <a:latin typeface="JetBrains Mono"/>
              </a:rPr>
              <a:t>        		&lt;item&gt;</a:t>
            </a:r>
            <a:r>
              <a:rPr lang="it-IT" altLang="it-IT" sz="1400" dirty="0">
                <a:solidFill>
                  <a:srgbClr val="A9B7C6"/>
                </a:solidFill>
                <a:latin typeface="JetBrains Mono"/>
              </a:rPr>
              <a:t>Wednesday</a:t>
            </a:r>
            <a:r>
              <a:rPr lang="it-IT" altLang="it-IT" sz="1400" dirty="0">
                <a:solidFill>
                  <a:srgbClr val="E8BF6A"/>
                </a:solidFill>
                <a:latin typeface="JetBrains Mono"/>
              </a:rPr>
              <a:t>&lt;/item&gt;</a:t>
            </a:r>
            <a:br>
              <a:rPr lang="it-IT" altLang="it-IT" sz="1400" dirty="0">
                <a:solidFill>
                  <a:srgbClr val="E8BF6A"/>
                </a:solidFill>
                <a:latin typeface="JetBrains Mono"/>
              </a:rPr>
            </a:br>
            <a:r>
              <a:rPr lang="it-IT" altLang="it-IT" sz="1400" dirty="0">
                <a:solidFill>
                  <a:srgbClr val="E8BF6A"/>
                </a:solidFill>
                <a:latin typeface="JetBrains Mono"/>
              </a:rPr>
              <a:t>        		&lt;item&gt;</a:t>
            </a:r>
            <a:r>
              <a:rPr lang="it-IT" altLang="it-IT" sz="1400" dirty="0" err="1">
                <a:solidFill>
                  <a:srgbClr val="A9B7C6"/>
                </a:solidFill>
                <a:latin typeface="JetBrains Mono"/>
              </a:rPr>
              <a:t>Thursday</a:t>
            </a:r>
            <a:r>
              <a:rPr lang="it-IT" altLang="it-IT" sz="1400" dirty="0">
                <a:solidFill>
                  <a:srgbClr val="E8BF6A"/>
                </a:solidFill>
                <a:latin typeface="JetBrains Mono"/>
              </a:rPr>
              <a:t>&lt;/item&gt;</a:t>
            </a:r>
            <a:br>
              <a:rPr lang="it-IT" altLang="it-IT" sz="1400" dirty="0">
                <a:solidFill>
                  <a:srgbClr val="E8BF6A"/>
                </a:solidFill>
                <a:latin typeface="JetBrains Mono"/>
              </a:rPr>
            </a:br>
            <a:r>
              <a:rPr lang="it-IT" altLang="it-IT" sz="1400" dirty="0">
                <a:solidFill>
                  <a:srgbClr val="E8BF6A"/>
                </a:solidFill>
                <a:latin typeface="JetBrains Mono"/>
              </a:rPr>
              <a:t>        		&lt;item&gt;</a:t>
            </a:r>
            <a:r>
              <a:rPr lang="it-IT" altLang="it-IT" sz="1400" dirty="0" err="1">
                <a:solidFill>
                  <a:srgbClr val="A9B7C6"/>
                </a:solidFill>
                <a:latin typeface="JetBrains Mono"/>
              </a:rPr>
              <a:t>Friday</a:t>
            </a:r>
            <a:r>
              <a:rPr lang="it-IT" altLang="it-IT" sz="1400" dirty="0">
                <a:solidFill>
                  <a:srgbClr val="E8BF6A"/>
                </a:solidFill>
                <a:latin typeface="JetBrains Mono"/>
              </a:rPr>
              <a:t>&lt;/item&gt;</a:t>
            </a:r>
            <a:br>
              <a:rPr lang="it-IT" altLang="it-IT" sz="1400" dirty="0">
                <a:solidFill>
                  <a:srgbClr val="E8BF6A"/>
                </a:solidFill>
                <a:latin typeface="JetBrains Mono"/>
              </a:rPr>
            </a:br>
            <a:r>
              <a:rPr lang="it-IT" altLang="it-IT" sz="1400" dirty="0">
                <a:solidFill>
                  <a:srgbClr val="E8BF6A"/>
                </a:solidFill>
                <a:latin typeface="JetBrains Mono"/>
              </a:rPr>
              <a:t>        		&lt;item&gt;</a:t>
            </a:r>
            <a:r>
              <a:rPr lang="it-IT" altLang="it-IT" sz="1400" dirty="0" err="1">
                <a:solidFill>
                  <a:srgbClr val="A9B7C6"/>
                </a:solidFill>
                <a:latin typeface="JetBrains Mono"/>
              </a:rPr>
              <a:t>Saturday</a:t>
            </a:r>
            <a:r>
              <a:rPr lang="it-IT" altLang="it-IT" sz="1400" dirty="0">
                <a:solidFill>
                  <a:srgbClr val="E8BF6A"/>
                </a:solidFill>
                <a:latin typeface="JetBrains Mono"/>
              </a:rPr>
              <a:t>&lt;/item&gt;</a:t>
            </a:r>
            <a:br>
              <a:rPr lang="it-IT" altLang="it-IT" sz="1400" dirty="0">
                <a:solidFill>
                  <a:srgbClr val="E8BF6A"/>
                </a:solidFill>
                <a:latin typeface="JetBrains Mono"/>
              </a:rPr>
            </a:br>
            <a:r>
              <a:rPr lang="it-IT" altLang="it-IT" sz="1400" dirty="0">
                <a:solidFill>
                  <a:srgbClr val="E8BF6A"/>
                </a:solidFill>
                <a:latin typeface="JetBrains Mono"/>
              </a:rPr>
              <a:t>        		&lt;item&gt;</a:t>
            </a:r>
            <a:r>
              <a:rPr lang="it-IT" altLang="it-IT" sz="1400" dirty="0">
                <a:solidFill>
                  <a:srgbClr val="A9B7C6"/>
                </a:solidFill>
                <a:latin typeface="JetBrains Mono"/>
              </a:rPr>
              <a:t>Sunday</a:t>
            </a:r>
            <a:r>
              <a:rPr lang="it-IT" altLang="it-IT" sz="1400" dirty="0">
                <a:solidFill>
                  <a:srgbClr val="E8BF6A"/>
                </a:solidFill>
                <a:latin typeface="JetBrains Mono"/>
              </a:rPr>
              <a:t>&lt;/item&gt;</a:t>
            </a:r>
            <a:br>
              <a:rPr lang="it-IT" altLang="it-IT" sz="1400" dirty="0">
                <a:solidFill>
                  <a:srgbClr val="E8BF6A"/>
                </a:solidFill>
                <a:latin typeface="JetBrains Mono"/>
              </a:rPr>
            </a:br>
            <a:r>
              <a:rPr lang="it-IT" altLang="it-IT" sz="1400" dirty="0">
                <a:solidFill>
                  <a:srgbClr val="E8BF6A"/>
                </a:solidFill>
                <a:latin typeface="JetBrains Mono"/>
              </a:rPr>
              <a:t>    	&lt;/</a:t>
            </a:r>
            <a:r>
              <a:rPr lang="it-IT" altLang="it-IT" sz="1400" dirty="0" err="1">
                <a:solidFill>
                  <a:srgbClr val="E8BF6A"/>
                </a:solidFill>
                <a:latin typeface="JetBrains Mono"/>
              </a:rPr>
              <a:t>string</a:t>
            </a:r>
            <a:r>
              <a:rPr lang="it-IT" altLang="it-IT" sz="1400" dirty="0">
                <a:solidFill>
                  <a:srgbClr val="E8BF6A"/>
                </a:solidFill>
                <a:latin typeface="JetBrains Mono"/>
              </a:rPr>
              <a:t>-array&gt;</a:t>
            </a:r>
            <a:br>
              <a:rPr lang="it-IT" altLang="it-IT" sz="1400" dirty="0">
                <a:solidFill>
                  <a:srgbClr val="E8BF6A"/>
                </a:solidFill>
                <a:latin typeface="JetBrains Mono"/>
              </a:rPr>
            </a:br>
            <a:r>
              <a:rPr lang="it-IT" altLang="it-IT" sz="1400" dirty="0">
                <a:solidFill>
                  <a:srgbClr val="E8BF6A"/>
                </a:solidFill>
                <a:latin typeface="JetBrains Mono"/>
              </a:rPr>
              <a:t>&lt;/</a:t>
            </a:r>
            <a:r>
              <a:rPr lang="it-IT" altLang="it-IT" sz="1400" dirty="0" err="1">
                <a:solidFill>
                  <a:srgbClr val="E8BF6A"/>
                </a:solidFill>
                <a:latin typeface="JetBrains Mono"/>
              </a:rPr>
              <a:t>resources</a:t>
            </a:r>
            <a:r>
              <a:rPr lang="it-IT" altLang="it-IT" sz="1400" dirty="0">
                <a:solidFill>
                  <a:srgbClr val="E8BF6A"/>
                </a:solidFill>
                <a:latin typeface="JetBrains Mono"/>
              </a:rPr>
              <a:t>&gt;</a:t>
            </a:r>
            <a:endParaRPr lang="it-IT" altLang="it-IT" sz="36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279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4E40DF-61C4-4C3B-A757-43346AF92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Colors.xml files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816263-167A-48FD-8E24-2122B6F729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&lt;</a:t>
            </a:r>
            <a:r>
              <a:rPr lang="it-IT" dirty="0" err="1"/>
              <a:t>resources</a:t>
            </a:r>
            <a:r>
              <a:rPr lang="it-IT" dirty="0"/>
              <a:t>&gt; root tag</a:t>
            </a:r>
          </a:p>
          <a:p>
            <a:r>
              <a:rPr lang="it-IT" dirty="0"/>
              <a:t>Colors are </a:t>
            </a:r>
            <a:r>
              <a:rPr lang="it-IT" dirty="0" err="1"/>
              <a:t>defined</a:t>
            </a:r>
            <a:r>
              <a:rPr lang="it-IT" dirty="0"/>
              <a:t> by name and </a:t>
            </a:r>
            <a:r>
              <a:rPr lang="it-IT" dirty="0" err="1"/>
              <a:t>exadecimal</a:t>
            </a:r>
            <a:r>
              <a:rPr lang="it-IT" dirty="0"/>
              <a:t> code</a:t>
            </a:r>
          </a:p>
          <a:p>
            <a:endParaRPr lang="it-IT" dirty="0"/>
          </a:p>
          <a:p>
            <a:r>
              <a:rPr lang="it-IT" dirty="0"/>
              <a:t>#AARRGGBB</a:t>
            </a:r>
          </a:p>
          <a:p>
            <a:pPr lvl="1"/>
            <a:r>
              <a:rPr lang="it-IT" dirty="0"/>
              <a:t>AA </a:t>
            </a:r>
            <a:r>
              <a:rPr lang="it-IT" dirty="0" err="1"/>
              <a:t>defines</a:t>
            </a:r>
            <a:r>
              <a:rPr lang="it-IT" dirty="0"/>
              <a:t> </a:t>
            </a:r>
            <a:r>
              <a:rPr lang="it-IT" dirty="0" err="1"/>
              <a:t>transparency</a:t>
            </a:r>
            <a:endParaRPr lang="it-IT" dirty="0"/>
          </a:p>
          <a:p>
            <a:pPr lvl="1"/>
            <a:r>
              <a:rPr lang="it-IT" dirty="0"/>
              <a:t>RR, GG, BB </a:t>
            </a:r>
            <a:r>
              <a:rPr lang="it-IT" dirty="0" err="1"/>
              <a:t>defines</a:t>
            </a:r>
            <a:r>
              <a:rPr lang="it-IT" dirty="0"/>
              <a:t> red, green and blue parts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EED8038-67BC-4355-AC18-CA6831AB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90FE9FA-1502-4D0E-9AAE-77C70ADA7B9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0" y="2905228"/>
            <a:ext cx="4038600" cy="19159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it-IT" altLang="it-IT" sz="1200" dirty="0">
                <a:solidFill>
                  <a:srgbClr val="E8BF6A"/>
                </a:solidFill>
                <a:latin typeface="JetBrains Mono"/>
              </a:rPr>
              <a:t>&lt;?</a:t>
            </a:r>
            <a:r>
              <a:rPr lang="it-IT" altLang="it-IT" sz="1200" dirty="0">
                <a:solidFill>
                  <a:srgbClr val="BABABA"/>
                </a:solidFill>
                <a:latin typeface="JetBrains Mono"/>
              </a:rPr>
              <a:t>xml </a:t>
            </a:r>
            <a:r>
              <a:rPr lang="it-IT" altLang="it-IT" sz="1200" dirty="0" err="1">
                <a:solidFill>
                  <a:srgbClr val="BABABA"/>
                </a:solidFill>
                <a:latin typeface="JetBrains Mono"/>
              </a:rPr>
              <a:t>version</a:t>
            </a:r>
            <a:r>
              <a:rPr lang="it-IT" altLang="it-IT" sz="1200" dirty="0">
                <a:solidFill>
                  <a:srgbClr val="6A8759"/>
                </a:solidFill>
                <a:latin typeface="JetBrains Mono"/>
              </a:rPr>
              <a:t>="1.0" </a:t>
            </a:r>
            <a:r>
              <a:rPr lang="it-IT" altLang="it-IT" sz="1200" dirty="0">
                <a:solidFill>
                  <a:srgbClr val="BABABA"/>
                </a:solidFill>
                <a:latin typeface="JetBrains Mono"/>
              </a:rPr>
              <a:t>encoding</a:t>
            </a:r>
            <a:r>
              <a:rPr lang="it-IT" altLang="it-IT" sz="1200" dirty="0">
                <a:solidFill>
                  <a:srgbClr val="6A8759"/>
                </a:solidFill>
                <a:latin typeface="JetBrains Mono"/>
              </a:rPr>
              <a:t>="utf-8"</a:t>
            </a:r>
            <a:r>
              <a:rPr lang="it-IT" altLang="it-IT" sz="1200" dirty="0">
                <a:solidFill>
                  <a:srgbClr val="E8BF6A"/>
                </a:solidFill>
                <a:latin typeface="JetBrains Mono"/>
              </a:rPr>
              <a:t>?&gt;</a:t>
            </a:r>
            <a:br>
              <a:rPr lang="it-IT" altLang="it-IT" sz="1200" dirty="0">
                <a:solidFill>
                  <a:srgbClr val="E8BF6A"/>
                </a:solidFill>
                <a:latin typeface="JetBrains Mono"/>
              </a:rPr>
            </a:br>
            <a:r>
              <a:rPr lang="it-IT" altLang="it-IT" sz="1200" dirty="0">
                <a:solidFill>
                  <a:srgbClr val="E8BF6A"/>
                </a:solidFill>
                <a:latin typeface="JetBrains Mono"/>
              </a:rPr>
              <a:t>&lt;</a:t>
            </a:r>
            <a:r>
              <a:rPr lang="it-IT" altLang="it-IT" sz="1200" dirty="0" err="1">
                <a:solidFill>
                  <a:srgbClr val="E8BF6A"/>
                </a:solidFill>
                <a:latin typeface="JetBrains Mono"/>
              </a:rPr>
              <a:t>resources</a:t>
            </a:r>
            <a:r>
              <a:rPr lang="it-IT" altLang="it-IT" sz="1200" dirty="0">
                <a:solidFill>
                  <a:srgbClr val="E8BF6A"/>
                </a:solidFill>
                <a:latin typeface="JetBrains Mono"/>
              </a:rPr>
              <a:t>&gt;</a:t>
            </a:r>
            <a:br>
              <a:rPr lang="it-IT" altLang="it-IT" sz="1200" dirty="0">
                <a:solidFill>
                  <a:srgbClr val="E8BF6A"/>
                </a:solidFill>
                <a:latin typeface="JetBrains Mono"/>
              </a:rPr>
            </a:br>
            <a:r>
              <a:rPr lang="it-IT" altLang="it-IT" sz="1200" dirty="0">
                <a:solidFill>
                  <a:srgbClr val="E8BF6A"/>
                </a:solidFill>
                <a:latin typeface="JetBrains Mono"/>
              </a:rPr>
              <a:t>    	&lt;color </a:t>
            </a:r>
            <a:r>
              <a:rPr lang="it-IT" altLang="it-IT" sz="1200" dirty="0">
                <a:solidFill>
                  <a:srgbClr val="BABABA"/>
                </a:solidFill>
                <a:latin typeface="JetBrains Mono"/>
              </a:rPr>
              <a:t>name</a:t>
            </a:r>
            <a:r>
              <a:rPr lang="it-IT" altLang="it-IT" sz="1200" dirty="0">
                <a:solidFill>
                  <a:srgbClr val="6A8759"/>
                </a:solidFill>
                <a:latin typeface="JetBrains Mono"/>
              </a:rPr>
              <a:t>="purple_200"</a:t>
            </a:r>
            <a:r>
              <a:rPr lang="it-IT" altLang="it-IT" sz="1200" dirty="0">
                <a:solidFill>
                  <a:srgbClr val="E8BF6A"/>
                </a:solidFill>
                <a:latin typeface="JetBrains Mono"/>
              </a:rPr>
              <a:t>&gt;</a:t>
            </a:r>
            <a:r>
              <a:rPr lang="it-IT" altLang="it-IT" sz="1200" dirty="0">
                <a:solidFill>
                  <a:srgbClr val="A9B7C6"/>
                </a:solidFill>
                <a:latin typeface="JetBrains Mono"/>
              </a:rPr>
              <a:t>#FFBB86FC</a:t>
            </a:r>
            <a:r>
              <a:rPr lang="it-IT" altLang="it-IT" sz="1200" dirty="0">
                <a:solidFill>
                  <a:srgbClr val="E8BF6A"/>
                </a:solidFill>
                <a:latin typeface="JetBrains Mono"/>
              </a:rPr>
              <a:t>&lt;/color&gt;</a:t>
            </a:r>
            <a:br>
              <a:rPr lang="it-IT" altLang="it-IT" sz="1200" dirty="0">
                <a:solidFill>
                  <a:srgbClr val="E8BF6A"/>
                </a:solidFill>
                <a:latin typeface="JetBrains Mono"/>
              </a:rPr>
            </a:br>
            <a:r>
              <a:rPr lang="it-IT" altLang="it-IT" sz="1200" dirty="0">
                <a:solidFill>
                  <a:srgbClr val="E8BF6A"/>
                </a:solidFill>
                <a:latin typeface="JetBrains Mono"/>
              </a:rPr>
              <a:t>   	 &lt;color </a:t>
            </a:r>
            <a:r>
              <a:rPr lang="it-IT" altLang="it-IT" sz="1200" dirty="0">
                <a:solidFill>
                  <a:srgbClr val="BABABA"/>
                </a:solidFill>
                <a:latin typeface="JetBrains Mono"/>
              </a:rPr>
              <a:t>name</a:t>
            </a:r>
            <a:r>
              <a:rPr lang="it-IT" altLang="it-IT" sz="1200" dirty="0">
                <a:solidFill>
                  <a:srgbClr val="6A8759"/>
                </a:solidFill>
                <a:latin typeface="JetBrains Mono"/>
              </a:rPr>
              <a:t>="purple_500"</a:t>
            </a:r>
            <a:r>
              <a:rPr lang="it-IT" altLang="it-IT" sz="1200" dirty="0">
                <a:solidFill>
                  <a:srgbClr val="E8BF6A"/>
                </a:solidFill>
                <a:latin typeface="JetBrains Mono"/>
              </a:rPr>
              <a:t>&gt;</a:t>
            </a:r>
            <a:r>
              <a:rPr lang="it-IT" altLang="it-IT" sz="1200" dirty="0">
                <a:solidFill>
                  <a:srgbClr val="A9B7C6"/>
                </a:solidFill>
                <a:latin typeface="JetBrains Mono"/>
              </a:rPr>
              <a:t>#FF6200EE</a:t>
            </a:r>
            <a:r>
              <a:rPr lang="it-IT" altLang="it-IT" sz="1200" dirty="0">
                <a:solidFill>
                  <a:srgbClr val="E8BF6A"/>
                </a:solidFill>
                <a:latin typeface="JetBrains Mono"/>
              </a:rPr>
              <a:t>&lt;/color&gt;</a:t>
            </a:r>
            <a:br>
              <a:rPr lang="it-IT" altLang="it-IT" sz="1200" dirty="0">
                <a:solidFill>
                  <a:srgbClr val="E8BF6A"/>
                </a:solidFill>
                <a:latin typeface="JetBrains Mono"/>
              </a:rPr>
            </a:br>
            <a:r>
              <a:rPr lang="it-IT" altLang="it-IT" sz="1200" dirty="0">
                <a:solidFill>
                  <a:srgbClr val="E8BF6A"/>
                </a:solidFill>
                <a:latin typeface="JetBrains Mono"/>
              </a:rPr>
              <a:t>    	&lt;color </a:t>
            </a:r>
            <a:r>
              <a:rPr lang="it-IT" altLang="it-IT" sz="1200" dirty="0">
                <a:solidFill>
                  <a:srgbClr val="BABABA"/>
                </a:solidFill>
                <a:latin typeface="JetBrains Mono"/>
              </a:rPr>
              <a:t>name</a:t>
            </a:r>
            <a:r>
              <a:rPr lang="it-IT" altLang="it-IT" sz="1200" dirty="0">
                <a:solidFill>
                  <a:srgbClr val="6A8759"/>
                </a:solidFill>
                <a:latin typeface="JetBrains Mono"/>
              </a:rPr>
              <a:t>="purple_700"</a:t>
            </a:r>
            <a:r>
              <a:rPr lang="it-IT" altLang="it-IT" sz="1200" dirty="0">
                <a:solidFill>
                  <a:srgbClr val="E8BF6A"/>
                </a:solidFill>
                <a:latin typeface="JetBrains Mono"/>
              </a:rPr>
              <a:t>&gt;</a:t>
            </a:r>
            <a:r>
              <a:rPr lang="it-IT" altLang="it-IT" sz="1200" dirty="0">
                <a:solidFill>
                  <a:srgbClr val="A9B7C6"/>
                </a:solidFill>
                <a:latin typeface="JetBrains Mono"/>
              </a:rPr>
              <a:t>#FF3700B3</a:t>
            </a:r>
            <a:r>
              <a:rPr lang="it-IT" altLang="it-IT" sz="1200" dirty="0">
                <a:solidFill>
                  <a:srgbClr val="E8BF6A"/>
                </a:solidFill>
                <a:latin typeface="JetBrains Mono"/>
              </a:rPr>
              <a:t>&lt;/color&gt;</a:t>
            </a:r>
            <a:br>
              <a:rPr lang="it-IT" altLang="it-IT" sz="1200" dirty="0">
                <a:solidFill>
                  <a:srgbClr val="E8BF6A"/>
                </a:solidFill>
                <a:latin typeface="JetBrains Mono"/>
              </a:rPr>
            </a:br>
            <a:r>
              <a:rPr lang="it-IT" altLang="it-IT" sz="1200" dirty="0">
                <a:solidFill>
                  <a:srgbClr val="E8BF6A"/>
                </a:solidFill>
                <a:latin typeface="JetBrains Mono"/>
              </a:rPr>
              <a:t>    	&lt;color </a:t>
            </a:r>
            <a:r>
              <a:rPr lang="it-IT" altLang="it-IT" sz="1200" dirty="0">
                <a:solidFill>
                  <a:srgbClr val="BABABA"/>
                </a:solidFill>
                <a:latin typeface="JetBrains Mono"/>
              </a:rPr>
              <a:t>name</a:t>
            </a:r>
            <a:r>
              <a:rPr lang="it-IT" altLang="it-IT" sz="1200" dirty="0">
                <a:solidFill>
                  <a:srgbClr val="6A8759"/>
                </a:solidFill>
                <a:latin typeface="JetBrains Mono"/>
              </a:rPr>
              <a:t>="teal_200"</a:t>
            </a:r>
            <a:r>
              <a:rPr lang="it-IT" altLang="it-IT" sz="1200" dirty="0">
                <a:solidFill>
                  <a:srgbClr val="E8BF6A"/>
                </a:solidFill>
                <a:latin typeface="JetBrains Mono"/>
              </a:rPr>
              <a:t>&gt;</a:t>
            </a:r>
            <a:r>
              <a:rPr lang="it-IT" altLang="it-IT" sz="1200" dirty="0">
                <a:solidFill>
                  <a:srgbClr val="A9B7C6"/>
                </a:solidFill>
                <a:latin typeface="JetBrains Mono"/>
              </a:rPr>
              <a:t>#FF03DAC5</a:t>
            </a:r>
            <a:r>
              <a:rPr lang="it-IT" altLang="it-IT" sz="1200" dirty="0">
                <a:solidFill>
                  <a:srgbClr val="E8BF6A"/>
                </a:solidFill>
                <a:latin typeface="JetBrains Mono"/>
              </a:rPr>
              <a:t>&lt;/color&gt;</a:t>
            </a:r>
            <a:br>
              <a:rPr lang="it-IT" altLang="it-IT" sz="1200" dirty="0">
                <a:solidFill>
                  <a:srgbClr val="E8BF6A"/>
                </a:solidFill>
                <a:latin typeface="JetBrains Mono"/>
              </a:rPr>
            </a:br>
            <a:r>
              <a:rPr lang="it-IT" altLang="it-IT" sz="1200" dirty="0">
                <a:solidFill>
                  <a:srgbClr val="E8BF6A"/>
                </a:solidFill>
                <a:latin typeface="JetBrains Mono"/>
              </a:rPr>
              <a:t>    	&lt;color </a:t>
            </a:r>
            <a:r>
              <a:rPr lang="it-IT" altLang="it-IT" sz="1200" dirty="0">
                <a:solidFill>
                  <a:srgbClr val="BABABA"/>
                </a:solidFill>
                <a:latin typeface="JetBrains Mono"/>
              </a:rPr>
              <a:t>name</a:t>
            </a:r>
            <a:r>
              <a:rPr lang="it-IT" altLang="it-IT" sz="1200" dirty="0">
                <a:solidFill>
                  <a:srgbClr val="6A8759"/>
                </a:solidFill>
                <a:latin typeface="JetBrains Mono"/>
              </a:rPr>
              <a:t>="teal_700"</a:t>
            </a:r>
            <a:r>
              <a:rPr lang="it-IT" altLang="it-IT" sz="1200" dirty="0">
                <a:solidFill>
                  <a:srgbClr val="E8BF6A"/>
                </a:solidFill>
                <a:latin typeface="JetBrains Mono"/>
              </a:rPr>
              <a:t>&gt;</a:t>
            </a:r>
            <a:r>
              <a:rPr lang="it-IT" altLang="it-IT" sz="1200" dirty="0">
                <a:solidFill>
                  <a:srgbClr val="A9B7C6"/>
                </a:solidFill>
                <a:latin typeface="JetBrains Mono"/>
              </a:rPr>
              <a:t>#FF018786</a:t>
            </a:r>
            <a:r>
              <a:rPr lang="it-IT" altLang="it-IT" sz="1200" dirty="0">
                <a:solidFill>
                  <a:srgbClr val="E8BF6A"/>
                </a:solidFill>
                <a:latin typeface="JetBrains Mono"/>
              </a:rPr>
              <a:t>&lt;/color&gt;</a:t>
            </a:r>
            <a:br>
              <a:rPr lang="it-IT" altLang="it-IT" sz="1200" dirty="0">
                <a:solidFill>
                  <a:srgbClr val="E8BF6A"/>
                </a:solidFill>
                <a:latin typeface="JetBrains Mono"/>
              </a:rPr>
            </a:br>
            <a:r>
              <a:rPr lang="it-IT" altLang="it-IT" sz="1200" dirty="0">
                <a:solidFill>
                  <a:srgbClr val="E8BF6A"/>
                </a:solidFill>
                <a:latin typeface="JetBrains Mono"/>
              </a:rPr>
              <a:t>    	&lt;color </a:t>
            </a:r>
            <a:r>
              <a:rPr lang="it-IT" altLang="it-IT" sz="1200" dirty="0">
                <a:solidFill>
                  <a:srgbClr val="BABABA"/>
                </a:solidFill>
                <a:latin typeface="JetBrains Mono"/>
              </a:rPr>
              <a:t>name</a:t>
            </a:r>
            <a:r>
              <a:rPr lang="it-IT" altLang="it-IT" sz="1200" dirty="0">
                <a:solidFill>
                  <a:srgbClr val="6A8759"/>
                </a:solidFill>
                <a:latin typeface="JetBrains Mono"/>
              </a:rPr>
              <a:t>="black"</a:t>
            </a:r>
            <a:r>
              <a:rPr lang="it-IT" altLang="it-IT" sz="1200" dirty="0">
                <a:solidFill>
                  <a:srgbClr val="E8BF6A"/>
                </a:solidFill>
                <a:latin typeface="JetBrains Mono"/>
              </a:rPr>
              <a:t>&gt;</a:t>
            </a:r>
            <a:r>
              <a:rPr lang="it-IT" altLang="it-IT" sz="1200" dirty="0">
                <a:solidFill>
                  <a:srgbClr val="A9B7C6"/>
                </a:solidFill>
                <a:latin typeface="JetBrains Mono"/>
              </a:rPr>
              <a:t>#FF000000</a:t>
            </a:r>
            <a:r>
              <a:rPr lang="it-IT" altLang="it-IT" sz="1200" dirty="0">
                <a:solidFill>
                  <a:srgbClr val="E8BF6A"/>
                </a:solidFill>
                <a:latin typeface="JetBrains Mono"/>
              </a:rPr>
              <a:t>&lt;/color&gt;</a:t>
            </a:r>
            <a:br>
              <a:rPr lang="it-IT" altLang="it-IT" sz="1200" dirty="0">
                <a:solidFill>
                  <a:srgbClr val="E8BF6A"/>
                </a:solidFill>
                <a:latin typeface="JetBrains Mono"/>
              </a:rPr>
            </a:br>
            <a:r>
              <a:rPr lang="it-IT" altLang="it-IT" sz="1200" dirty="0">
                <a:solidFill>
                  <a:srgbClr val="E8BF6A"/>
                </a:solidFill>
                <a:latin typeface="JetBrains Mono"/>
              </a:rPr>
              <a:t>    	&lt;color </a:t>
            </a:r>
            <a:r>
              <a:rPr lang="it-IT" altLang="it-IT" sz="1200" dirty="0">
                <a:solidFill>
                  <a:srgbClr val="BABABA"/>
                </a:solidFill>
                <a:latin typeface="JetBrains Mono"/>
              </a:rPr>
              <a:t>name</a:t>
            </a:r>
            <a:r>
              <a:rPr lang="it-IT" altLang="it-IT" sz="1200" dirty="0">
                <a:solidFill>
                  <a:srgbClr val="6A8759"/>
                </a:solidFill>
                <a:latin typeface="JetBrains Mono"/>
              </a:rPr>
              <a:t>="white"</a:t>
            </a:r>
            <a:r>
              <a:rPr lang="it-IT" altLang="it-IT" sz="1200" dirty="0">
                <a:solidFill>
                  <a:srgbClr val="E8BF6A"/>
                </a:solidFill>
                <a:latin typeface="JetBrains Mono"/>
              </a:rPr>
              <a:t>&gt;</a:t>
            </a:r>
            <a:r>
              <a:rPr lang="it-IT" altLang="it-IT" sz="1200" dirty="0">
                <a:solidFill>
                  <a:srgbClr val="A9B7C6"/>
                </a:solidFill>
                <a:latin typeface="JetBrains Mono"/>
              </a:rPr>
              <a:t>#FFFFFFFF</a:t>
            </a:r>
            <a:r>
              <a:rPr lang="it-IT" altLang="it-IT" sz="1200" dirty="0">
                <a:solidFill>
                  <a:srgbClr val="E8BF6A"/>
                </a:solidFill>
                <a:latin typeface="JetBrains Mono"/>
              </a:rPr>
              <a:t>&lt;/color&gt;</a:t>
            </a:r>
            <a:br>
              <a:rPr lang="it-IT" altLang="it-IT" sz="1200" dirty="0">
                <a:solidFill>
                  <a:srgbClr val="E8BF6A"/>
                </a:solidFill>
                <a:latin typeface="JetBrains Mono"/>
              </a:rPr>
            </a:br>
            <a:r>
              <a:rPr lang="it-IT" altLang="it-IT" sz="1200" dirty="0">
                <a:solidFill>
                  <a:srgbClr val="E8BF6A"/>
                </a:solidFill>
                <a:latin typeface="JetBrains Mono"/>
              </a:rPr>
              <a:t>&lt;/</a:t>
            </a:r>
            <a:r>
              <a:rPr lang="it-IT" altLang="it-IT" sz="1200" dirty="0" err="1">
                <a:solidFill>
                  <a:srgbClr val="E8BF6A"/>
                </a:solidFill>
                <a:latin typeface="JetBrains Mono"/>
              </a:rPr>
              <a:t>resources</a:t>
            </a:r>
            <a:r>
              <a:rPr lang="it-IT" altLang="it-IT" sz="1200" dirty="0">
                <a:solidFill>
                  <a:srgbClr val="E8BF6A"/>
                </a:solidFill>
                <a:latin typeface="JetBrains Mono"/>
              </a:rPr>
              <a:t>&gt;</a:t>
            </a:r>
            <a:endParaRPr lang="it-IT" altLang="it-IT" sz="32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912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99C9079-D54A-492F-A2D2-E2912227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Dimensions.xml files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C369552-5F5D-47C5-B45F-C6B77C8C84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&lt;</a:t>
            </a:r>
            <a:r>
              <a:rPr lang="it-IT" dirty="0" err="1"/>
              <a:t>resources</a:t>
            </a:r>
            <a:r>
              <a:rPr lang="it-IT" dirty="0"/>
              <a:t>&gt; root tag</a:t>
            </a:r>
          </a:p>
          <a:p>
            <a:r>
              <a:rPr lang="it-IT" dirty="0"/>
              <a:t>In Android app, </a:t>
            </a:r>
            <a:r>
              <a:rPr lang="it-IT" dirty="0" err="1"/>
              <a:t>is</a:t>
            </a:r>
            <a:r>
              <a:rPr lang="it-IT" dirty="0"/>
              <a:t> best </a:t>
            </a:r>
            <a:r>
              <a:rPr lang="it-IT" dirty="0" err="1"/>
              <a:t>practise</a:t>
            </a:r>
            <a:r>
              <a:rPr lang="it-IT" dirty="0"/>
              <a:t> use </a:t>
            </a:r>
            <a:r>
              <a:rPr lang="it-IT" dirty="0" err="1">
                <a:solidFill>
                  <a:srgbClr val="FF0000"/>
                </a:solidFill>
              </a:rPr>
              <a:t>dp</a:t>
            </a:r>
            <a:r>
              <a:rPr lang="it-IT" dirty="0">
                <a:solidFill>
                  <a:srgbClr val="FF0000"/>
                </a:solidFill>
              </a:rPr>
              <a:t> (</a:t>
            </a:r>
            <a:r>
              <a:rPr lang="it-IT" dirty="0" err="1">
                <a:solidFill>
                  <a:srgbClr val="FF0000"/>
                </a:solidFill>
              </a:rPr>
              <a:t>density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independente</a:t>
            </a:r>
            <a:r>
              <a:rPr lang="it-IT" dirty="0">
                <a:solidFill>
                  <a:srgbClr val="FF0000"/>
                </a:solidFill>
              </a:rPr>
              <a:t> pixels) </a:t>
            </a:r>
            <a:r>
              <a:rPr lang="it-IT" dirty="0"/>
              <a:t>to </a:t>
            </a:r>
            <a:r>
              <a:rPr lang="it-IT" dirty="0" err="1"/>
              <a:t>measurements</a:t>
            </a:r>
            <a:r>
              <a:rPr lang="it-IT" dirty="0"/>
              <a:t> to </a:t>
            </a:r>
            <a:r>
              <a:rPr lang="it-IT" dirty="0" err="1"/>
              <a:t>define</a:t>
            </a:r>
            <a:r>
              <a:rPr lang="it-IT" dirty="0"/>
              <a:t> </a:t>
            </a:r>
            <a:r>
              <a:rPr lang="it-IT" dirty="0" err="1"/>
              <a:t>dimensions</a:t>
            </a:r>
            <a:endParaRPr lang="it-IT" dirty="0"/>
          </a:p>
          <a:p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</a:t>
            </a:r>
            <a:r>
              <a:rPr lang="it-IT" dirty="0" err="1"/>
              <a:t>declare</a:t>
            </a:r>
            <a:r>
              <a:rPr lang="it-IT" dirty="0"/>
              <a:t> name and </a:t>
            </a:r>
            <a:r>
              <a:rPr lang="it-IT" dirty="0" err="1"/>
              <a:t>value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E7DCD1F-A04A-4858-957D-1CFA82FB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EB0C35C-C8DA-415D-860D-AA284493E57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0" y="3397670"/>
            <a:ext cx="4038600" cy="9310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it-IT" altLang="it-IT" sz="1400" dirty="0">
                <a:solidFill>
                  <a:srgbClr val="E8BF6A"/>
                </a:solidFill>
                <a:latin typeface="JetBrains Mono"/>
              </a:rPr>
              <a:t>&lt;?</a:t>
            </a:r>
            <a:r>
              <a:rPr lang="it-IT" altLang="it-IT" sz="1400" dirty="0">
                <a:solidFill>
                  <a:srgbClr val="BABABA"/>
                </a:solidFill>
                <a:latin typeface="JetBrains Mono"/>
              </a:rPr>
              <a:t>xml </a:t>
            </a:r>
            <a:r>
              <a:rPr lang="it-IT" altLang="it-IT" sz="1400" dirty="0" err="1">
                <a:solidFill>
                  <a:srgbClr val="BABABA"/>
                </a:solidFill>
                <a:latin typeface="JetBrains Mono"/>
              </a:rPr>
              <a:t>version</a:t>
            </a:r>
            <a:r>
              <a:rPr lang="it-IT" altLang="it-IT" sz="1400" dirty="0">
                <a:solidFill>
                  <a:srgbClr val="6A8759"/>
                </a:solidFill>
                <a:latin typeface="JetBrains Mono"/>
              </a:rPr>
              <a:t>="1.0" </a:t>
            </a:r>
            <a:r>
              <a:rPr lang="it-IT" altLang="it-IT" sz="1400" dirty="0">
                <a:solidFill>
                  <a:srgbClr val="BABABA"/>
                </a:solidFill>
                <a:latin typeface="JetBrains Mono"/>
              </a:rPr>
              <a:t>encoding</a:t>
            </a:r>
            <a:r>
              <a:rPr lang="it-IT" altLang="it-IT" sz="1400" dirty="0">
                <a:solidFill>
                  <a:srgbClr val="6A8759"/>
                </a:solidFill>
                <a:latin typeface="JetBrains Mono"/>
              </a:rPr>
              <a:t>="utf-8"</a:t>
            </a:r>
            <a:r>
              <a:rPr lang="it-IT" altLang="it-IT" sz="1400" dirty="0">
                <a:solidFill>
                  <a:srgbClr val="E8BF6A"/>
                </a:solidFill>
                <a:latin typeface="JetBrains Mono"/>
              </a:rPr>
              <a:t>?&gt;</a:t>
            </a:r>
            <a:br>
              <a:rPr lang="it-IT" altLang="it-IT" sz="1400" dirty="0">
                <a:solidFill>
                  <a:srgbClr val="E8BF6A"/>
                </a:solidFill>
                <a:latin typeface="JetBrains Mono"/>
              </a:rPr>
            </a:br>
            <a:r>
              <a:rPr lang="it-IT" altLang="it-IT" sz="1400" dirty="0">
                <a:solidFill>
                  <a:srgbClr val="E8BF6A"/>
                </a:solidFill>
                <a:latin typeface="JetBrains Mono"/>
              </a:rPr>
              <a:t>&lt;</a:t>
            </a:r>
            <a:r>
              <a:rPr lang="it-IT" altLang="it-IT" sz="1400" dirty="0" err="1">
                <a:solidFill>
                  <a:srgbClr val="E8BF6A"/>
                </a:solidFill>
                <a:latin typeface="JetBrains Mono"/>
              </a:rPr>
              <a:t>resources</a:t>
            </a:r>
            <a:r>
              <a:rPr lang="it-IT" altLang="it-IT" sz="1400" dirty="0">
                <a:solidFill>
                  <a:srgbClr val="E8BF6A"/>
                </a:solidFill>
                <a:latin typeface="JetBrains Mono"/>
              </a:rPr>
              <a:t>&gt;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it-IT" altLang="it-IT" sz="1400" dirty="0">
                <a:solidFill>
                  <a:srgbClr val="E8BF6A"/>
                </a:solidFill>
                <a:latin typeface="JetBrains Mono"/>
              </a:rPr>
              <a:t>	&lt;</a:t>
            </a:r>
            <a:r>
              <a:rPr lang="it-IT" altLang="it-IT" sz="1400" dirty="0" err="1">
                <a:solidFill>
                  <a:srgbClr val="E8BF6A"/>
                </a:solidFill>
                <a:latin typeface="JetBrains Mono"/>
              </a:rPr>
              <a:t>dimen</a:t>
            </a:r>
            <a:r>
              <a:rPr lang="it-IT" altLang="it-IT" sz="1400" dirty="0">
                <a:solidFill>
                  <a:srgbClr val="E8BF6A"/>
                </a:solidFill>
                <a:latin typeface="JetBrains Mono"/>
              </a:rPr>
              <a:t> &gt; </a:t>
            </a:r>
            <a:r>
              <a:rPr lang="it-IT" altLang="it-IT" sz="1400" dirty="0">
                <a:solidFill>
                  <a:srgbClr val="BABABA"/>
                </a:solidFill>
                <a:latin typeface="JetBrains Mono"/>
              </a:rPr>
              <a:t>name</a:t>
            </a:r>
            <a:r>
              <a:rPr lang="it-IT" altLang="it-IT" sz="140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it-IT" altLang="it-IT" sz="1400" dirty="0" err="1">
                <a:solidFill>
                  <a:srgbClr val="6A8759"/>
                </a:solidFill>
                <a:latin typeface="JetBrains Mono"/>
              </a:rPr>
              <a:t>title_size</a:t>
            </a:r>
            <a:r>
              <a:rPr lang="it-IT" altLang="it-IT" sz="1400" dirty="0">
                <a:solidFill>
                  <a:srgbClr val="6A8759"/>
                </a:solidFill>
                <a:latin typeface="JetBrains Mono"/>
              </a:rPr>
              <a:t>"</a:t>
            </a:r>
            <a:r>
              <a:rPr lang="it-IT" altLang="it-IT" sz="1400" dirty="0">
                <a:solidFill>
                  <a:srgbClr val="E8BF6A"/>
                </a:solidFill>
                <a:latin typeface="JetBrains Mono"/>
              </a:rPr>
              <a:t>&gt;</a:t>
            </a:r>
            <a:r>
              <a:rPr lang="it-IT" altLang="it-IT" sz="1400" dirty="0">
                <a:solidFill>
                  <a:srgbClr val="A9B7C6"/>
                </a:solidFill>
                <a:latin typeface="JetBrains Mono"/>
              </a:rPr>
              <a:t>32dp</a:t>
            </a:r>
            <a:r>
              <a:rPr lang="it-IT" altLang="it-IT" sz="1400" dirty="0">
                <a:solidFill>
                  <a:srgbClr val="E8BF6A"/>
                </a:solidFill>
                <a:latin typeface="JetBrains Mono"/>
              </a:rPr>
              <a:t>&lt;/</a:t>
            </a:r>
            <a:r>
              <a:rPr lang="it-IT" altLang="it-IT" sz="1400" dirty="0" err="1">
                <a:solidFill>
                  <a:srgbClr val="E8BF6A"/>
                </a:solidFill>
                <a:latin typeface="JetBrains Mono"/>
              </a:rPr>
              <a:t>dimen</a:t>
            </a:r>
            <a:r>
              <a:rPr lang="it-IT" altLang="it-IT" sz="1400" dirty="0">
                <a:solidFill>
                  <a:srgbClr val="E8BF6A"/>
                </a:solidFill>
                <a:latin typeface="JetBrains Mono"/>
              </a:rPr>
              <a:t>&gt;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it-IT" altLang="it-IT" sz="1400" dirty="0">
                <a:solidFill>
                  <a:srgbClr val="E8BF6A"/>
                </a:solidFill>
                <a:latin typeface="JetBrains Mono"/>
              </a:rPr>
              <a:t>&lt;/</a:t>
            </a:r>
            <a:r>
              <a:rPr lang="it-IT" altLang="it-IT" sz="1400" dirty="0" err="1">
                <a:solidFill>
                  <a:srgbClr val="E8BF6A"/>
                </a:solidFill>
                <a:latin typeface="JetBrains Mono"/>
              </a:rPr>
              <a:t>resources</a:t>
            </a:r>
            <a:r>
              <a:rPr lang="it-IT" altLang="it-IT" sz="1400" dirty="0">
                <a:solidFill>
                  <a:srgbClr val="E8BF6A"/>
                </a:solidFill>
                <a:latin typeface="JetBrains Mono"/>
              </a:rPr>
              <a:t>&gt;</a:t>
            </a:r>
            <a:endParaRPr lang="it-IT" altLang="it-IT" sz="36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038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E876D8-B38A-4F64-B91D-5C86DC00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Style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AE10D36-17BE-47FC-80FA-156C6CEB62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&lt;</a:t>
            </a:r>
            <a:r>
              <a:rPr lang="it-IT" dirty="0" err="1"/>
              <a:t>resources</a:t>
            </a:r>
            <a:r>
              <a:rPr lang="it-IT" dirty="0"/>
              <a:t>&gt; root tag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Styles file contains all available styles that you can use in application. </a:t>
            </a:r>
          </a:p>
          <a:p>
            <a:pPr marL="0" indent="0">
              <a:buNone/>
            </a:pPr>
            <a:r>
              <a:rPr lang="en-US" dirty="0"/>
              <a:t>A style resource defines the format and look for a UI. It can be applied to a single view or to an entire activity or application in manifest file</a:t>
            </a:r>
          </a:p>
          <a:p>
            <a:pPr marL="0" indent="0">
              <a:buNone/>
            </a:pPr>
            <a:r>
              <a:rPr lang="en-US" dirty="0"/>
              <a:t>Style has required attributes:</a:t>
            </a:r>
          </a:p>
          <a:p>
            <a:r>
              <a:rPr lang="en-US" dirty="0">
                <a:solidFill>
                  <a:srgbClr val="FF0000"/>
                </a:solidFill>
              </a:rPr>
              <a:t>Name</a:t>
            </a:r>
          </a:p>
          <a:p>
            <a:r>
              <a:rPr lang="en-US" dirty="0">
                <a:solidFill>
                  <a:srgbClr val="FF0000"/>
                </a:solidFill>
              </a:rPr>
              <a:t>Parent: </a:t>
            </a:r>
            <a:r>
              <a:rPr lang="en-US" dirty="0"/>
              <a:t>define style hierarchy</a:t>
            </a:r>
          </a:p>
          <a:p>
            <a:pPr marL="0" indent="0">
              <a:buNone/>
            </a:pPr>
            <a:r>
              <a:rPr lang="en-US" dirty="0"/>
              <a:t>Is possible customize a style by adding extra attributes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39AA42-A30D-4E78-B7C5-97E3C4C0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7D2DC45-36F3-4077-A8B4-E60FAC13ABB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1" y="2265768"/>
            <a:ext cx="4180391" cy="29777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it-IT" altLang="it-IT" sz="1050" dirty="0">
                <a:solidFill>
                  <a:srgbClr val="E8BF6A"/>
                </a:solidFill>
                <a:latin typeface="JetBrains Mono"/>
              </a:rPr>
              <a:t>&lt;</a:t>
            </a:r>
            <a:r>
              <a:rPr lang="it-IT" altLang="it-IT" sz="1050" dirty="0" err="1">
                <a:solidFill>
                  <a:srgbClr val="E8BF6A"/>
                </a:solidFill>
                <a:latin typeface="JetBrains Mono"/>
              </a:rPr>
              <a:t>resources</a:t>
            </a:r>
            <a:r>
              <a:rPr lang="it-IT" altLang="it-IT" sz="1050" dirty="0">
                <a:solidFill>
                  <a:srgbClr val="E8BF6A"/>
                </a:solidFill>
                <a:latin typeface="JetBrains Mono"/>
              </a:rPr>
              <a:t> </a:t>
            </a:r>
            <a:r>
              <a:rPr lang="it-IT" altLang="it-IT" sz="1050" dirty="0" err="1">
                <a:solidFill>
                  <a:srgbClr val="BABABA"/>
                </a:solidFill>
                <a:latin typeface="JetBrains Mono"/>
              </a:rPr>
              <a:t>xmlns:</a:t>
            </a:r>
            <a:r>
              <a:rPr lang="it-IT" altLang="it-IT" sz="1050" dirty="0" err="1">
                <a:solidFill>
                  <a:srgbClr val="9876AA"/>
                </a:solidFill>
                <a:latin typeface="JetBrains Mono"/>
              </a:rPr>
              <a:t>tools</a:t>
            </a:r>
            <a:r>
              <a:rPr lang="it-IT" altLang="it-IT" sz="1050" dirty="0">
                <a:solidFill>
                  <a:srgbClr val="6A8759"/>
                </a:solidFill>
                <a:latin typeface="JetBrains Mono"/>
              </a:rPr>
              <a:t>="http://schemas.android.com/tools"</a:t>
            </a:r>
            <a:r>
              <a:rPr lang="it-IT" altLang="it-IT" sz="1050" dirty="0">
                <a:solidFill>
                  <a:srgbClr val="E8BF6A"/>
                </a:solidFill>
                <a:latin typeface="JetBrains Mono"/>
              </a:rPr>
              <a:t>&gt;</a:t>
            </a:r>
            <a:br>
              <a:rPr lang="it-IT" altLang="it-IT" sz="1050" dirty="0">
                <a:solidFill>
                  <a:srgbClr val="E8BF6A"/>
                </a:solidFill>
                <a:latin typeface="JetBrains Mono"/>
              </a:rPr>
            </a:br>
            <a:r>
              <a:rPr lang="it-IT" altLang="it-IT" sz="1050" dirty="0">
                <a:solidFill>
                  <a:srgbClr val="E8BF6A"/>
                </a:solidFill>
                <a:latin typeface="JetBrains Mono"/>
              </a:rPr>
              <a:t>    </a:t>
            </a:r>
            <a:r>
              <a:rPr lang="it-IT" altLang="it-IT" sz="1050" dirty="0">
                <a:solidFill>
                  <a:srgbClr val="808080"/>
                </a:solidFill>
                <a:latin typeface="JetBrains Mono"/>
              </a:rPr>
              <a:t>&lt;!-- Base </a:t>
            </a:r>
            <a:r>
              <a:rPr lang="it-IT" altLang="it-IT" sz="1050" dirty="0" err="1">
                <a:solidFill>
                  <a:srgbClr val="808080"/>
                </a:solidFill>
                <a:latin typeface="JetBrains Mono"/>
              </a:rPr>
              <a:t>application</a:t>
            </a:r>
            <a:r>
              <a:rPr lang="it-IT" altLang="it-IT" sz="1050" dirty="0">
                <a:solidFill>
                  <a:srgbClr val="808080"/>
                </a:solidFill>
                <a:latin typeface="JetBrains Mono"/>
              </a:rPr>
              <a:t> </a:t>
            </a:r>
            <a:r>
              <a:rPr lang="it-IT" altLang="it-IT" sz="1050" dirty="0" err="1">
                <a:solidFill>
                  <a:srgbClr val="808080"/>
                </a:solidFill>
                <a:latin typeface="JetBrains Mono"/>
              </a:rPr>
              <a:t>theme</a:t>
            </a:r>
            <a:r>
              <a:rPr lang="it-IT" altLang="it-IT" sz="1050" dirty="0">
                <a:solidFill>
                  <a:srgbClr val="808080"/>
                </a:solidFill>
                <a:latin typeface="JetBrains Mono"/>
              </a:rPr>
              <a:t>. --&gt;</a:t>
            </a:r>
            <a:br>
              <a:rPr lang="it-IT" altLang="it-IT" sz="1050" dirty="0">
                <a:solidFill>
                  <a:srgbClr val="808080"/>
                </a:solidFill>
                <a:latin typeface="JetBrains Mono"/>
              </a:rPr>
            </a:br>
            <a:r>
              <a:rPr lang="it-IT" altLang="it-IT" sz="1050" dirty="0">
                <a:solidFill>
                  <a:srgbClr val="808080"/>
                </a:solidFill>
                <a:latin typeface="JetBrains Mono"/>
              </a:rPr>
              <a:t>    </a:t>
            </a:r>
            <a:r>
              <a:rPr lang="it-IT" altLang="it-IT" sz="1050" dirty="0">
                <a:solidFill>
                  <a:srgbClr val="E8BF6A"/>
                </a:solidFill>
                <a:latin typeface="JetBrains Mono"/>
              </a:rPr>
              <a:t>&lt;style </a:t>
            </a:r>
            <a:r>
              <a:rPr lang="it-IT" altLang="it-IT" sz="1050" dirty="0">
                <a:solidFill>
                  <a:srgbClr val="BABABA"/>
                </a:solidFill>
                <a:latin typeface="JetBrains Mono"/>
              </a:rPr>
              <a:t>name</a:t>
            </a:r>
            <a:r>
              <a:rPr lang="it-IT" altLang="it-IT" sz="105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it-IT" altLang="it-IT" sz="1050" dirty="0" err="1">
                <a:solidFill>
                  <a:srgbClr val="6A8759"/>
                </a:solidFill>
                <a:latin typeface="JetBrains Mono"/>
              </a:rPr>
              <a:t>Theme.AndroidProgramming</a:t>
            </a:r>
            <a:r>
              <a:rPr lang="it-IT" altLang="it-IT" sz="1050" dirty="0">
                <a:solidFill>
                  <a:srgbClr val="6A8759"/>
                </a:solidFill>
                <a:latin typeface="JetBrains Mono"/>
              </a:rPr>
              <a:t>" </a:t>
            </a:r>
            <a:r>
              <a:rPr lang="it-IT" altLang="it-IT" sz="1050" dirty="0" err="1">
                <a:solidFill>
                  <a:srgbClr val="BABABA"/>
                </a:solidFill>
                <a:latin typeface="JetBrains Mono"/>
              </a:rPr>
              <a:t>parent</a:t>
            </a:r>
            <a:r>
              <a:rPr lang="it-IT" altLang="it-IT" sz="105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it-IT" altLang="it-IT" sz="1050" dirty="0" err="1">
                <a:solidFill>
                  <a:srgbClr val="6A8759"/>
                </a:solidFill>
                <a:latin typeface="JetBrains Mono"/>
              </a:rPr>
              <a:t>Theme.MaterialComponents.DayNight.DarkActionBar</a:t>
            </a:r>
            <a:r>
              <a:rPr lang="it-IT" altLang="it-IT" sz="1050" dirty="0">
                <a:solidFill>
                  <a:srgbClr val="6A8759"/>
                </a:solidFill>
                <a:latin typeface="JetBrains Mono"/>
              </a:rPr>
              <a:t>"</a:t>
            </a:r>
            <a:r>
              <a:rPr lang="it-IT" altLang="it-IT" sz="1050" dirty="0">
                <a:solidFill>
                  <a:srgbClr val="E8BF6A"/>
                </a:solidFill>
                <a:latin typeface="JetBrains Mono"/>
              </a:rPr>
              <a:t>&gt;</a:t>
            </a:r>
            <a:br>
              <a:rPr lang="it-IT" altLang="it-IT" sz="1050" dirty="0">
                <a:solidFill>
                  <a:srgbClr val="E8BF6A"/>
                </a:solidFill>
                <a:latin typeface="JetBrains Mono"/>
              </a:rPr>
            </a:br>
            <a:r>
              <a:rPr lang="it-IT" altLang="it-IT" sz="1050" dirty="0">
                <a:solidFill>
                  <a:srgbClr val="E8BF6A"/>
                </a:solidFill>
                <a:latin typeface="JetBrains Mono"/>
              </a:rPr>
              <a:t>        </a:t>
            </a:r>
            <a:r>
              <a:rPr lang="it-IT" altLang="it-IT" sz="1050" dirty="0">
                <a:solidFill>
                  <a:srgbClr val="808080"/>
                </a:solidFill>
                <a:latin typeface="JetBrains Mono"/>
              </a:rPr>
              <a:t>&lt;!-- </a:t>
            </a:r>
            <a:r>
              <a:rPr lang="it-IT" altLang="it-IT" sz="1050" dirty="0" err="1">
                <a:solidFill>
                  <a:srgbClr val="808080"/>
                </a:solidFill>
                <a:latin typeface="JetBrains Mono"/>
              </a:rPr>
              <a:t>Primary</a:t>
            </a:r>
            <a:r>
              <a:rPr lang="it-IT" altLang="it-IT" sz="1050" dirty="0">
                <a:solidFill>
                  <a:srgbClr val="808080"/>
                </a:solidFill>
                <a:latin typeface="JetBrains Mono"/>
              </a:rPr>
              <a:t> brand color. --&gt;</a:t>
            </a:r>
            <a:br>
              <a:rPr lang="it-IT" altLang="it-IT" sz="1050" dirty="0">
                <a:solidFill>
                  <a:srgbClr val="808080"/>
                </a:solidFill>
                <a:latin typeface="JetBrains Mono"/>
              </a:rPr>
            </a:br>
            <a:r>
              <a:rPr lang="it-IT" altLang="it-IT" sz="1050" dirty="0">
                <a:solidFill>
                  <a:srgbClr val="808080"/>
                </a:solidFill>
                <a:latin typeface="JetBrains Mono"/>
              </a:rPr>
              <a:t>        </a:t>
            </a:r>
            <a:r>
              <a:rPr lang="it-IT" altLang="it-IT" sz="1050" dirty="0">
                <a:solidFill>
                  <a:srgbClr val="E8BF6A"/>
                </a:solidFill>
                <a:latin typeface="JetBrains Mono"/>
              </a:rPr>
              <a:t>&lt;item </a:t>
            </a:r>
            <a:r>
              <a:rPr lang="it-IT" altLang="it-IT" sz="1050" dirty="0">
                <a:solidFill>
                  <a:srgbClr val="BABABA"/>
                </a:solidFill>
                <a:latin typeface="JetBrains Mono"/>
              </a:rPr>
              <a:t>name</a:t>
            </a:r>
            <a:r>
              <a:rPr lang="it-IT" altLang="it-IT" sz="105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it-IT" altLang="it-IT" sz="1050" dirty="0" err="1">
                <a:solidFill>
                  <a:srgbClr val="6A8759"/>
                </a:solidFill>
                <a:latin typeface="JetBrains Mono"/>
              </a:rPr>
              <a:t>colorPrimary</a:t>
            </a:r>
            <a:r>
              <a:rPr lang="it-IT" altLang="it-IT" sz="1050" dirty="0">
                <a:solidFill>
                  <a:srgbClr val="6A8759"/>
                </a:solidFill>
                <a:latin typeface="JetBrains Mono"/>
              </a:rPr>
              <a:t>"</a:t>
            </a:r>
            <a:r>
              <a:rPr lang="it-IT" altLang="it-IT" sz="1050" dirty="0">
                <a:solidFill>
                  <a:srgbClr val="E8BF6A"/>
                </a:solidFill>
                <a:latin typeface="JetBrains Mono"/>
              </a:rPr>
              <a:t>&gt;</a:t>
            </a:r>
            <a:r>
              <a:rPr lang="it-IT" altLang="it-IT" sz="1050" dirty="0">
                <a:solidFill>
                  <a:srgbClr val="A9B7C6"/>
                </a:solidFill>
                <a:latin typeface="JetBrains Mono"/>
              </a:rPr>
              <a:t>@color/purple_500</a:t>
            </a:r>
            <a:r>
              <a:rPr lang="it-IT" altLang="it-IT" sz="1050" dirty="0">
                <a:solidFill>
                  <a:srgbClr val="E8BF6A"/>
                </a:solidFill>
                <a:latin typeface="JetBrains Mono"/>
              </a:rPr>
              <a:t>&lt;/item&gt;</a:t>
            </a:r>
            <a:br>
              <a:rPr lang="it-IT" altLang="it-IT" sz="1050" dirty="0">
                <a:solidFill>
                  <a:srgbClr val="E8BF6A"/>
                </a:solidFill>
                <a:latin typeface="JetBrains Mono"/>
              </a:rPr>
            </a:br>
            <a:r>
              <a:rPr lang="it-IT" altLang="it-IT" sz="1050" dirty="0">
                <a:solidFill>
                  <a:srgbClr val="E8BF6A"/>
                </a:solidFill>
                <a:latin typeface="JetBrains Mono"/>
              </a:rPr>
              <a:t>        &lt;item </a:t>
            </a:r>
            <a:r>
              <a:rPr lang="it-IT" altLang="it-IT" sz="1050" dirty="0">
                <a:solidFill>
                  <a:srgbClr val="BABABA"/>
                </a:solidFill>
                <a:latin typeface="JetBrains Mono"/>
              </a:rPr>
              <a:t>name</a:t>
            </a:r>
            <a:r>
              <a:rPr lang="it-IT" altLang="it-IT" sz="105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it-IT" altLang="it-IT" sz="1050" dirty="0" err="1">
                <a:solidFill>
                  <a:srgbClr val="6A8759"/>
                </a:solidFill>
                <a:latin typeface="JetBrains Mono"/>
              </a:rPr>
              <a:t>colorPrimaryVariant</a:t>
            </a:r>
            <a:r>
              <a:rPr lang="it-IT" altLang="it-IT" sz="1050" dirty="0">
                <a:solidFill>
                  <a:srgbClr val="6A8759"/>
                </a:solidFill>
                <a:latin typeface="JetBrains Mono"/>
              </a:rPr>
              <a:t>"</a:t>
            </a:r>
            <a:r>
              <a:rPr lang="it-IT" altLang="it-IT" sz="1050" dirty="0">
                <a:solidFill>
                  <a:srgbClr val="E8BF6A"/>
                </a:solidFill>
                <a:latin typeface="JetBrains Mono"/>
              </a:rPr>
              <a:t>&gt;</a:t>
            </a:r>
            <a:r>
              <a:rPr lang="it-IT" altLang="it-IT" sz="1050" dirty="0">
                <a:solidFill>
                  <a:srgbClr val="A9B7C6"/>
                </a:solidFill>
                <a:latin typeface="JetBrains Mono"/>
              </a:rPr>
              <a:t>@color/purple_700</a:t>
            </a:r>
            <a:r>
              <a:rPr lang="it-IT" altLang="it-IT" sz="1050" dirty="0">
                <a:solidFill>
                  <a:srgbClr val="E8BF6A"/>
                </a:solidFill>
                <a:latin typeface="JetBrains Mono"/>
              </a:rPr>
              <a:t>&lt;/item&gt;</a:t>
            </a:r>
            <a:br>
              <a:rPr lang="it-IT" altLang="it-IT" sz="1050" dirty="0">
                <a:solidFill>
                  <a:srgbClr val="E8BF6A"/>
                </a:solidFill>
                <a:latin typeface="JetBrains Mono"/>
              </a:rPr>
            </a:br>
            <a:r>
              <a:rPr lang="it-IT" altLang="it-IT" sz="1050" dirty="0">
                <a:solidFill>
                  <a:srgbClr val="E8BF6A"/>
                </a:solidFill>
                <a:latin typeface="JetBrains Mono"/>
              </a:rPr>
              <a:t>        &lt;item </a:t>
            </a:r>
            <a:r>
              <a:rPr lang="it-IT" altLang="it-IT" sz="1050" dirty="0">
                <a:solidFill>
                  <a:srgbClr val="BABABA"/>
                </a:solidFill>
                <a:latin typeface="JetBrains Mono"/>
              </a:rPr>
              <a:t>name</a:t>
            </a:r>
            <a:r>
              <a:rPr lang="it-IT" altLang="it-IT" sz="105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it-IT" altLang="it-IT" sz="1050" dirty="0" err="1">
                <a:solidFill>
                  <a:srgbClr val="6A8759"/>
                </a:solidFill>
                <a:latin typeface="JetBrains Mono"/>
              </a:rPr>
              <a:t>colorOnPrimary</a:t>
            </a:r>
            <a:r>
              <a:rPr lang="it-IT" altLang="it-IT" sz="1050" dirty="0">
                <a:solidFill>
                  <a:srgbClr val="6A8759"/>
                </a:solidFill>
                <a:latin typeface="JetBrains Mono"/>
              </a:rPr>
              <a:t>"</a:t>
            </a:r>
            <a:r>
              <a:rPr lang="it-IT" altLang="it-IT" sz="1050" dirty="0">
                <a:solidFill>
                  <a:srgbClr val="E8BF6A"/>
                </a:solidFill>
                <a:latin typeface="JetBrains Mono"/>
              </a:rPr>
              <a:t>&gt;</a:t>
            </a:r>
            <a:r>
              <a:rPr lang="it-IT" altLang="it-IT" sz="1050" dirty="0">
                <a:solidFill>
                  <a:srgbClr val="A9B7C6"/>
                </a:solidFill>
                <a:latin typeface="JetBrains Mono"/>
              </a:rPr>
              <a:t>@color/white</a:t>
            </a:r>
            <a:r>
              <a:rPr lang="it-IT" altLang="it-IT" sz="1050" dirty="0">
                <a:solidFill>
                  <a:srgbClr val="E8BF6A"/>
                </a:solidFill>
                <a:latin typeface="JetBrains Mono"/>
              </a:rPr>
              <a:t>&lt;/item&gt;</a:t>
            </a:r>
            <a:br>
              <a:rPr lang="it-IT" altLang="it-IT" sz="1050" dirty="0">
                <a:solidFill>
                  <a:srgbClr val="E8BF6A"/>
                </a:solidFill>
                <a:latin typeface="JetBrains Mono"/>
              </a:rPr>
            </a:br>
            <a:r>
              <a:rPr lang="it-IT" altLang="it-IT" sz="1050" dirty="0">
                <a:solidFill>
                  <a:srgbClr val="E8BF6A"/>
                </a:solidFill>
                <a:latin typeface="JetBrains Mono"/>
              </a:rPr>
              <a:t>        </a:t>
            </a:r>
            <a:r>
              <a:rPr lang="it-IT" altLang="it-IT" sz="1050" dirty="0">
                <a:solidFill>
                  <a:srgbClr val="808080"/>
                </a:solidFill>
                <a:latin typeface="JetBrains Mono"/>
              </a:rPr>
              <a:t>&lt;!-- </a:t>
            </a:r>
            <a:r>
              <a:rPr lang="it-IT" altLang="it-IT" sz="1050" dirty="0" err="1">
                <a:solidFill>
                  <a:srgbClr val="808080"/>
                </a:solidFill>
                <a:latin typeface="JetBrains Mono"/>
              </a:rPr>
              <a:t>Secondary</a:t>
            </a:r>
            <a:r>
              <a:rPr lang="it-IT" altLang="it-IT" sz="1050" dirty="0">
                <a:solidFill>
                  <a:srgbClr val="808080"/>
                </a:solidFill>
                <a:latin typeface="JetBrains Mono"/>
              </a:rPr>
              <a:t> brand color. --&gt;</a:t>
            </a:r>
            <a:br>
              <a:rPr lang="it-IT" altLang="it-IT" sz="1050" dirty="0">
                <a:solidFill>
                  <a:srgbClr val="808080"/>
                </a:solidFill>
                <a:latin typeface="JetBrains Mono"/>
              </a:rPr>
            </a:br>
            <a:r>
              <a:rPr lang="it-IT" altLang="it-IT" sz="1050" dirty="0">
                <a:solidFill>
                  <a:srgbClr val="808080"/>
                </a:solidFill>
                <a:latin typeface="JetBrains Mono"/>
              </a:rPr>
              <a:t>        </a:t>
            </a:r>
            <a:r>
              <a:rPr lang="it-IT" altLang="it-IT" sz="1050" dirty="0">
                <a:solidFill>
                  <a:srgbClr val="E8BF6A"/>
                </a:solidFill>
                <a:latin typeface="JetBrains Mono"/>
              </a:rPr>
              <a:t>&lt;item </a:t>
            </a:r>
            <a:r>
              <a:rPr lang="it-IT" altLang="it-IT" sz="1050" dirty="0">
                <a:solidFill>
                  <a:srgbClr val="BABABA"/>
                </a:solidFill>
                <a:latin typeface="JetBrains Mono"/>
              </a:rPr>
              <a:t>name</a:t>
            </a:r>
            <a:r>
              <a:rPr lang="it-IT" altLang="it-IT" sz="105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it-IT" altLang="it-IT" sz="1050" dirty="0" err="1">
                <a:solidFill>
                  <a:srgbClr val="6A8759"/>
                </a:solidFill>
                <a:latin typeface="JetBrains Mono"/>
              </a:rPr>
              <a:t>colorSecondary</a:t>
            </a:r>
            <a:r>
              <a:rPr lang="it-IT" altLang="it-IT" sz="1050" dirty="0">
                <a:solidFill>
                  <a:srgbClr val="6A8759"/>
                </a:solidFill>
                <a:latin typeface="JetBrains Mono"/>
              </a:rPr>
              <a:t>"</a:t>
            </a:r>
            <a:r>
              <a:rPr lang="it-IT" altLang="it-IT" sz="1050" dirty="0">
                <a:solidFill>
                  <a:srgbClr val="E8BF6A"/>
                </a:solidFill>
                <a:latin typeface="JetBrains Mono"/>
              </a:rPr>
              <a:t>&gt;</a:t>
            </a:r>
            <a:r>
              <a:rPr lang="it-IT" altLang="it-IT" sz="1050" dirty="0">
                <a:solidFill>
                  <a:srgbClr val="A9B7C6"/>
                </a:solidFill>
                <a:latin typeface="JetBrains Mono"/>
              </a:rPr>
              <a:t>@color/teal_200</a:t>
            </a:r>
            <a:r>
              <a:rPr lang="it-IT" altLang="it-IT" sz="1050" dirty="0">
                <a:solidFill>
                  <a:srgbClr val="E8BF6A"/>
                </a:solidFill>
                <a:latin typeface="JetBrains Mono"/>
              </a:rPr>
              <a:t>&lt;/item&gt;</a:t>
            </a:r>
            <a:br>
              <a:rPr lang="it-IT" altLang="it-IT" sz="1050" dirty="0">
                <a:solidFill>
                  <a:srgbClr val="E8BF6A"/>
                </a:solidFill>
                <a:latin typeface="JetBrains Mono"/>
              </a:rPr>
            </a:br>
            <a:r>
              <a:rPr lang="it-IT" altLang="it-IT" sz="1050" dirty="0">
                <a:solidFill>
                  <a:srgbClr val="E8BF6A"/>
                </a:solidFill>
                <a:latin typeface="JetBrains Mono"/>
              </a:rPr>
              <a:t>        &lt;item </a:t>
            </a:r>
            <a:r>
              <a:rPr lang="it-IT" altLang="it-IT" sz="1050" dirty="0">
                <a:solidFill>
                  <a:srgbClr val="BABABA"/>
                </a:solidFill>
                <a:latin typeface="JetBrains Mono"/>
              </a:rPr>
              <a:t>name</a:t>
            </a:r>
            <a:r>
              <a:rPr lang="it-IT" altLang="it-IT" sz="105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it-IT" altLang="it-IT" sz="1050" dirty="0" err="1">
                <a:solidFill>
                  <a:srgbClr val="6A8759"/>
                </a:solidFill>
                <a:latin typeface="JetBrains Mono"/>
              </a:rPr>
              <a:t>colorSecondaryVariant</a:t>
            </a:r>
            <a:r>
              <a:rPr lang="it-IT" altLang="it-IT" sz="1050" dirty="0">
                <a:solidFill>
                  <a:srgbClr val="6A8759"/>
                </a:solidFill>
                <a:latin typeface="JetBrains Mono"/>
              </a:rPr>
              <a:t>"</a:t>
            </a:r>
            <a:r>
              <a:rPr lang="it-IT" altLang="it-IT" sz="1050" dirty="0">
                <a:solidFill>
                  <a:srgbClr val="E8BF6A"/>
                </a:solidFill>
                <a:latin typeface="JetBrains Mono"/>
              </a:rPr>
              <a:t>&gt;</a:t>
            </a:r>
            <a:r>
              <a:rPr lang="it-IT" altLang="it-IT" sz="1050" dirty="0">
                <a:solidFill>
                  <a:srgbClr val="A9B7C6"/>
                </a:solidFill>
                <a:latin typeface="JetBrains Mono"/>
              </a:rPr>
              <a:t>@color/teal_700</a:t>
            </a:r>
            <a:r>
              <a:rPr lang="it-IT" altLang="it-IT" sz="1050" dirty="0">
                <a:solidFill>
                  <a:srgbClr val="E8BF6A"/>
                </a:solidFill>
                <a:latin typeface="JetBrains Mono"/>
              </a:rPr>
              <a:t>&lt;/item&gt;</a:t>
            </a:r>
            <a:br>
              <a:rPr lang="it-IT" altLang="it-IT" sz="1050" dirty="0">
                <a:solidFill>
                  <a:srgbClr val="E8BF6A"/>
                </a:solidFill>
                <a:latin typeface="JetBrains Mono"/>
              </a:rPr>
            </a:br>
            <a:r>
              <a:rPr lang="it-IT" altLang="it-IT" sz="1050" dirty="0">
                <a:solidFill>
                  <a:srgbClr val="E8BF6A"/>
                </a:solidFill>
                <a:latin typeface="JetBrains Mono"/>
              </a:rPr>
              <a:t>        &lt;item </a:t>
            </a:r>
            <a:r>
              <a:rPr lang="it-IT" altLang="it-IT" sz="1050" dirty="0">
                <a:solidFill>
                  <a:srgbClr val="BABABA"/>
                </a:solidFill>
                <a:latin typeface="JetBrains Mono"/>
              </a:rPr>
              <a:t>name</a:t>
            </a:r>
            <a:r>
              <a:rPr lang="it-IT" altLang="it-IT" sz="105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it-IT" altLang="it-IT" sz="1050" dirty="0" err="1">
                <a:solidFill>
                  <a:srgbClr val="6A8759"/>
                </a:solidFill>
                <a:latin typeface="JetBrains Mono"/>
              </a:rPr>
              <a:t>colorOnSecondary</a:t>
            </a:r>
            <a:r>
              <a:rPr lang="it-IT" altLang="it-IT" sz="1050" dirty="0">
                <a:solidFill>
                  <a:srgbClr val="6A8759"/>
                </a:solidFill>
                <a:latin typeface="JetBrains Mono"/>
              </a:rPr>
              <a:t>"</a:t>
            </a:r>
            <a:r>
              <a:rPr lang="it-IT" altLang="it-IT" sz="1050" dirty="0">
                <a:solidFill>
                  <a:srgbClr val="E8BF6A"/>
                </a:solidFill>
                <a:latin typeface="JetBrains Mono"/>
              </a:rPr>
              <a:t>&gt;</a:t>
            </a:r>
            <a:r>
              <a:rPr lang="it-IT" altLang="it-IT" sz="1050" dirty="0">
                <a:solidFill>
                  <a:srgbClr val="A9B7C6"/>
                </a:solidFill>
                <a:latin typeface="JetBrains Mono"/>
              </a:rPr>
              <a:t>@color/black</a:t>
            </a:r>
            <a:r>
              <a:rPr lang="it-IT" altLang="it-IT" sz="1050" dirty="0">
                <a:solidFill>
                  <a:srgbClr val="E8BF6A"/>
                </a:solidFill>
                <a:latin typeface="JetBrains Mono"/>
              </a:rPr>
              <a:t>&lt;/item&gt;</a:t>
            </a:r>
            <a:br>
              <a:rPr lang="it-IT" altLang="it-IT" sz="1050" dirty="0">
                <a:solidFill>
                  <a:srgbClr val="E8BF6A"/>
                </a:solidFill>
                <a:latin typeface="JetBrains Mono"/>
              </a:rPr>
            </a:br>
            <a:r>
              <a:rPr lang="it-IT" altLang="it-IT" sz="1050" dirty="0">
                <a:solidFill>
                  <a:srgbClr val="E8BF6A"/>
                </a:solidFill>
                <a:latin typeface="JetBrains Mono"/>
              </a:rPr>
              <a:t>        </a:t>
            </a:r>
            <a:r>
              <a:rPr lang="it-IT" altLang="it-IT" sz="1050" dirty="0">
                <a:solidFill>
                  <a:srgbClr val="808080"/>
                </a:solidFill>
                <a:latin typeface="JetBrains Mono"/>
              </a:rPr>
              <a:t>&lt;!-- Status bar color. --&gt;</a:t>
            </a:r>
            <a:br>
              <a:rPr lang="it-IT" altLang="it-IT" sz="1050" dirty="0">
                <a:solidFill>
                  <a:srgbClr val="808080"/>
                </a:solidFill>
                <a:latin typeface="JetBrains Mono"/>
              </a:rPr>
            </a:br>
            <a:r>
              <a:rPr lang="it-IT" altLang="it-IT" sz="1050" dirty="0">
                <a:solidFill>
                  <a:srgbClr val="808080"/>
                </a:solidFill>
                <a:latin typeface="JetBrains Mono"/>
              </a:rPr>
              <a:t>        </a:t>
            </a:r>
            <a:r>
              <a:rPr lang="it-IT" altLang="it-IT" sz="1050" dirty="0">
                <a:solidFill>
                  <a:srgbClr val="E8BF6A"/>
                </a:solidFill>
                <a:latin typeface="JetBrains Mono"/>
              </a:rPr>
              <a:t>&lt;item </a:t>
            </a:r>
            <a:r>
              <a:rPr lang="it-IT" altLang="it-IT" sz="1050" dirty="0">
                <a:solidFill>
                  <a:srgbClr val="BABABA"/>
                </a:solidFill>
                <a:latin typeface="JetBrains Mono"/>
              </a:rPr>
              <a:t>name</a:t>
            </a:r>
            <a:r>
              <a:rPr lang="it-IT" altLang="it-IT" sz="105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it-IT" altLang="it-IT" sz="1050" dirty="0" err="1">
                <a:solidFill>
                  <a:srgbClr val="6A8759"/>
                </a:solidFill>
                <a:latin typeface="JetBrains Mono"/>
              </a:rPr>
              <a:t>android:statusBarColor</a:t>
            </a:r>
            <a:r>
              <a:rPr lang="it-IT" altLang="it-IT" sz="1050" dirty="0">
                <a:solidFill>
                  <a:srgbClr val="6A8759"/>
                </a:solidFill>
                <a:latin typeface="JetBrains Mono"/>
              </a:rPr>
              <a:t>" </a:t>
            </a:r>
            <a:r>
              <a:rPr lang="it-IT" altLang="it-IT" sz="1050" dirty="0" err="1">
                <a:solidFill>
                  <a:srgbClr val="9876AA"/>
                </a:solidFill>
                <a:latin typeface="JetBrains Mono"/>
              </a:rPr>
              <a:t>tools</a:t>
            </a:r>
            <a:r>
              <a:rPr lang="it-IT" altLang="it-IT" sz="1050" dirty="0" err="1">
                <a:solidFill>
                  <a:srgbClr val="BABABA"/>
                </a:solidFill>
                <a:latin typeface="JetBrains Mono"/>
              </a:rPr>
              <a:t>:targetApi</a:t>
            </a:r>
            <a:r>
              <a:rPr lang="it-IT" altLang="it-IT" sz="1050" dirty="0">
                <a:solidFill>
                  <a:srgbClr val="6A8759"/>
                </a:solidFill>
                <a:latin typeface="JetBrains Mono"/>
              </a:rPr>
              <a:t>="l"</a:t>
            </a:r>
            <a:r>
              <a:rPr lang="it-IT" altLang="it-IT" sz="1050" dirty="0">
                <a:solidFill>
                  <a:srgbClr val="E8BF6A"/>
                </a:solidFill>
                <a:latin typeface="JetBrains Mono"/>
              </a:rPr>
              <a:t>&gt;</a:t>
            </a:r>
            <a:r>
              <a:rPr lang="it-IT" altLang="it-IT" sz="1050" dirty="0">
                <a:solidFill>
                  <a:srgbClr val="A9B7C6"/>
                </a:solidFill>
                <a:latin typeface="JetBrains Mono"/>
              </a:rPr>
              <a:t>?</a:t>
            </a:r>
            <a:r>
              <a:rPr lang="it-IT" altLang="it-IT" sz="1050" dirty="0" err="1">
                <a:solidFill>
                  <a:srgbClr val="A9B7C6"/>
                </a:solidFill>
                <a:latin typeface="JetBrains Mono"/>
              </a:rPr>
              <a:t>attr</a:t>
            </a:r>
            <a:r>
              <a:rPr lang="it-IT" altLang="it-IT" sz="1050" dirty="0">
                <a:solidFill>
                  <a:srgbClr val="A9B7C6"/>
                </a:solidFill>
                <a:latin typeface="JetBrains Mono"/>
              </a:rPr>
              <a:t>/</a:t>
            </a:r>
            <a:r>
              <a:rPr lang="it-IT" altLang="it-IT" sz="1050" dirty="0" err="1">
                <a:solidFill>
                  <a:srgbClr val="A9B7C6"/>
                </a:solidFill>
                <a:latin typeface="JetBrains Mono"/>
              </a:rPr>
              <a:t>colorPrimaryVariant</a:t>
            </a:r>
            <a:r>
              <a:rPr lang="it-IT" altLang="it-IT" sz="1050" dirty="0">
                <a:solidFill>
                  <a:srgbClr val="E8BF6A"/>
                </a:solidFill>
                <a:latin typeface="JetBrains Mono"/>
              </a:rPr>
              <a:t>&lt;/item&gt;</a:t>
            </a:r>
            <a:br>
              <a:rPr lang="it-IT" altLang="it-IT" sz="1050" dirty="0">
                <a:solidFill>
                  <a:srgbClr val="E8BF6A"/>
                </a:solidFill>
                <a:latin typeface="JetBrains Mono"/>
              </a:rPr>
            </a:br>
            <a:r>
              <a:rPr lang="it-IT" altLang="it-IT" sz="1050" dirty="0">
                <a:solidFill>
                  <a:srgbClr val="E8BF6A"/>
                </a:solidFill>
                <a:latin typeface="JetBrains Mono"/>
              </a:rPr>
              <a:t>        </a:t>
            </a:r>
            <a:r>
              <a:rPr lang="it-IT" altLang="it-IT" sz="1050" dirty="0">
                <a:solidFill>
                  <a:srgbClr val="808080"/>
                </a:solidFill>
                <a:latin typeface="JetBrains Mono"/>
              </a:rPr>
              <a:t>&lt;!-- </a:t>
            </a:r>
            <a:r>
              <a:rPr lang="it-IT" altLang="it-IT" sz="1050" dirty="0" err="1">
                <a:solidFill>
                  <a:srgbClr val="808080"/>
                </a:solidFill>
                <a:latin typeface="JetBrains Mono"/>
              </a:rPr>
              <a:t>Customize</a:t>
            </a:r>
            <a:r>
              <a:rPr lang="it-IT" altLang="it-IT" sz="1050" dirty="0">
                <a:solidFill>
                  <a:srgbClr val="808080"/>
                </a:solidFill>
                <a:latin typeface="JetBrains Mono"/>
              </a:rPr>
              <a:t> </a:t>
            </a:r>
            <a:r>
              <a:rPr lang="it-IT" altLang="it-IT" sz="1050" dirty="0" err="1">
                <a:solidFill>
                  <a:srgbClr val="808080"/>
                </a:solidFill>
                <a:latin typeface="JetBrains Mono"/>
              </a:rPr>
              <a:t>your</a:t>
            </a:r>
            <a:r>
              <a:rPr lang="it-IT" altLang="it-IT" sz="1050" dirty="0">
                <a:solidFill>
                  <a:srgbClr val="808080"/>
                </a:solidFill>
                <a:latin typeface="JetBrains Mono"/>
              </a:rPr>
              <a:t> </a:t>
            </a:r>
            <a:r>
              <a:rPr lang="it-IT" altLang="it-IT" sz="1050" dirty="0" err="1">
                <a:solidFill>
                  <a:srgbClr val="808080"/>
                </a:solidFill>
                <a:latin typeface="JetBrains Mono"/>
              </a:rPr>
              <a:t>theme</a:t>
            </a:r>
            <a:r>
              <a:rPr lang="it-IT" altLang="it-IT" sz="1050" dirty="0">
                <a:solidFill>
                  <a:srgbClr val="808080"/>
                </a:solidFill>
                <a:latin typeface="JetBrains Mono"/>
              </a:rPr>
              <a:t> </a:t>
            </a:r>
            <a:r>
              <a:rPr lang="it-IT" altLang="it-IT" sz="1050" dirty="0" err="1">
                <a:solidFill>
                  <a:srgbClr val="808080"/>
                </a:solidFill>
                <a:latin typeface="JetBrains Mono"/>
              </a:rPr>
              <a:t>here</a:t>
            </a:r>
            <a:r>
              <a:rPr lang="it-IT" altLang="it-IT" sz="1050" dirty="0">
                <a:solidFill>
                  <a:srgbClr val="808080"/>
                </a:solidFill>
                <a:latin typeface="JetBrains Mono"/>
              </a:rPr>
              <a:t>. --&gt;</a:t>
            </a:r>
            <a:br>
              <a:rPr lang="it-IT" altLang="it-IT" sz="1050" dirty="0">
                <a:solidFill>
                  <a:srgbClr val="808080"/>
                </a:solidFill>
                <a:latin typeface="JetBrains Mono"/>
              </a:rPr>
            </a:br>
            <a:r>
              <a:rPr lang="it-IT" altLang="it-IT" sz="1050" dirty="0">
                <a:solidFill>
                  <a:srgbClr val="808080"/>
                </a:solidFill>
                <a:latin typeface="JetBrains Mono"/>
              </a:rPr>
              <a:t>    </a:t>
            </a:r>
            <a:r>
              <a:rPr lang="it-IT" altLang="it-IT" sz="1050" dirty="0">
                <a:solidFill>
                  <a:srgbClr val="E8BF6A"/>
                </a:solidFill>
                <a:latin typeface="JetBrains Mono"/>
              </a:rPr>
              <a:t>&lt;/style&gt;</a:t>
            </a:r>
            <a:br>
              <a:rPr lang="it-IT" altLang="it-IT" sz="1050" dirty="0">
                <a:solidFill>
                  <a:srgbClr val="E8BF6A"/>
                </a:solidFill>
                <a:latin typeface="JetBrains Mono"/>
              </a:rPr>
            </a:br>
            <a:r>
              <a:rPr lang="it-IT" altLang="it-IT" sz="1050" dirty="0">
                <a:solidFill>
                  <a:srgbClr val="E8BF6A"/>
                </a:solidFill>
                <a:latin typeface="JetBrains Mono"/>
              </a:rPr>
              <a:t>&lt;/</a:t>
            </a:r>
            <a:r>
              <a:rPr lang="it-IT" altLang="it-IT" sz="1050" dirty="0" err="1">
                <a:solidFill>
                  <a:srgbClr val="E8BF6A"/>
                </a:solidFill>
                <a:latin typeface="JetBrains Mono"/>
              </a:rPr>
              <a:t>resources</a:t>
            </a:r>
            <a:r>
              <a:rPr lang="it-IT" altLang="it-IT" sz="1050" dirty="0">
                <a:solidFill>
                  <a:srgbClr val="E8BF6A"/>
                </a:solidFill>
                <a:latin typeface="JetBrains Mono"/>
              </a:rPr>
              <a:t>&gt;</a:t>
            </a:r>
            <a:endParaRPr lang="it-IT" altLang="it-IT" sz="24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694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F9B2D7-8AA1-4D13-AE0C-49172223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Image Asset </a:t>
            </a:r>
            <a:r>
              <a:rPr lang="it-IT" dirty="0" err="1"/>
              <a:t>creation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287A84-1A45-4A1D-801E-AFB8C68A4E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Android Studio includes a tool called Image Asset Studio that helps you generate your own app icons. It generates a set of icons at the appropriate resolution which are placed in res folder</a:t>
            </a:r>
          </a:p>
          <a:p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</a:t>
            </a:r>
            <a:r>
              <a:rPr lang="it-IT" dirty="0" err="1"/>
              <a:t>define</a:t>
            </a:r>
            <a:r>
              <a:rPr lang="it-IT" dirty="0"/>
              <a:t> </a:t>
            </a:r>
          </a:p>
          <a:p>
            <a:pPr lvl="1"/>
            <a:r>
              <a:rPr lang="it-IT" dirty="0" err="1">
                <a:solidFill>
                  <a:srgbClr val="FF0000"/>
                </a:solidFill>
              </a:rPr>
              <a:t>Icon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type</a:t>
            </a:r>
            <a:r>
              <a:rPr lang="it-IT" dirty="0">
                <a:solidFill>
                  <a:srgbClr val="FF0000"/>
                </a:solidFill>
              </a:rPr>
              <a:t>: </a:t>
            </a:r>
            <a:r>
              <a:rPr lang="it-IT" dirty="0" err="1"/>
              <a:t>launch</a:t>
            </a:r>
            <a:r>
              <a:rPr lang="it-IT" dirty="0"/>
              <a:t> </a:t>
            </a:r>
            <a:r>
              <a:rPr lang="it-IT" dirty="0" err="1"/>
              <a:t>icon</a:t>
            </a:r>
            <a:r>
              <a:rPr lang="it-IT" dirty="0"/>
              <a:t>, </a:t>
            </a:r>
            <a:r>
              <a:rPr lang="it-IT" dirty="0" err="1"/>
              <a:t>notification</a:t>
            </a:r>
            <a:r>
              <a:rPr lang="it-IT" dirty="0"/>
              <a:t> </a:t>
            </a:r>
            <a:r>
              <a:rPr lang="it-IT" dirty="0" err="1"/>
              <a:t>icon</a:t>
            </a:r>
            <a:r>
              <a:rPr lang="it-IT" dirty="0"/>
              <a:t>, action bar or tab </a:t>
            </a:r>
            <a:r>
              <a:rPr lang="it-IT" dirty="0" err="1"/>
              <a:t>icon</a:t>
            </a:r>
            <a:endParaRPr lang="it-IT" dirty="0"/>
          </a:p>
          <a:p>
            <a:pPr lvl="1"/>
            <a:r>
              <a:rPr lang="it-IT" dirty="0" err="1">
                <a:solidFill>
                  <a:srgbClr val="FF0000"/>
                </a:solidFill>
              </a:rPr>
              <a:t>Foreground</a:t>
            </a:r>
            <a:r>
              <a:rPr lang="it-IT" dirty="0">
                <a:solidFill>
                  <a:srgbClr val="FF0000"/>
                </a:solidFill>
              </a:rPr>
              <a:t>, background and text </a:t>
            </a:r>
            <a:r>
              <a:rPr lang="it-IT" dirty="0" err="1">
                <a:solidFill>
                  <a:srgbClr val="FF0000"/>
                </a:solidFill>
              </a:rPr>
              <a:t>icon</a:t>
            </a:r>
            <a:endParaRPr lang="it-IT" dirty="0">
              <a:solidFill>
                <a:srgbClr val="FF0000"/>
              </a:solidFill>
            </a:endParaRPr>
          </a:p>
          <a:p>
            <a:pPr lvl="1"/>
            <a:r>
              <a:rPr lang="it-IT" dirty="0" err="1">
                <a:solidFill>
                  <a:srgbClr val="FF0000"/>
                </a:solidFill>
              </a:rPr>
              <a:t>Path</a:t>
            </a:r>
            <a:r>
              <a:rPr lang="it-IT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>
                <a:hlinkClick r:id="rId2"/>
              </a:rPr>
              <a:t>https://developer.android.com/studio/write/image-asset-studio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B8535E4-4387-433C-B23E-730E02C6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1F22307B-55AE-439E-AC17-ED4350127B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7600" y="2062586"/>
            <a:ext cx="5384800" cy="3601191"/>
          </a:xfrm>
        </p:spPr>
      </p:pic>
    </p:spTree>
    <p:extLst>
      <p:ext uri="{BB962C8B-B14F-4D97-AF65-F5344CB8AC3E}">
        <p14:creationId xmlns:p14="http://schemas.microsoft.com/office/powerpoint/2010/main" val="2705317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9D6775-9037-4A0A-980C-27D9C2867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Vector</a:t>
            </a:r>
            <a:r>
              <a:rPr lang="it-IT" dirty="0"/>
              <a:t> Asset </a:t>
            </a:r>
            <a:r>
              <a:rPr lang="it-IT" dirty="0" err="1"/>
              <a:t>creation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9DFDD0-92DD-4964-AF94-C8708439FB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Vector Asset Studio adds a vector graphic to the project as an XML file that describes the image. Maintaining one XML file can be easier than updating multiple raster graphics at various resolutions.</a:t>
            </a:r>
          </a:p>
          <a:p>
            <a:r>
              <a:rPr lang="it-IT" dirty="0" err="1"/>
              <a:t>Vector</a:t>
            </a:r>
            <a:r>
              <a:rPr lang="it-IT" dirty="0"/>
              <a:t> asset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introduced</a:t>
            </a:r>
            <a:r>
              <a:rPr lang="it-IT" dirty="0"/>
              <a:t> in Android 4, for background </a:t>
            </a:r>
            <a:r>
              <a:rPr lang="it-IT" dirty="0" err="1"/>
              <a:t>compatibility</a:t>
            </a:r>
            <a:r>
              <a:rPr lang="it-IT" dirty="0"/>
              <a:t> asset file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located</a:t>
            </a:r>
            <a:r>
              <a:rPr lang="it-IT" dirty="0"/>
              <a:t> in </a:t>
            </a:r>
            <a:r>
              <a:rPr lang="it-IT" dirty="0" err="1"/>
              <a:t>drawable</a:t>
            </a:r>
            <a:r>
              <a:rPr lang="it-IT" dirty="0"/>
              <a:t> folder</a:t>
            </a:r>
          </a:p>
          <a:p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</a:t>
            </a:r>
            <a:r>
              <a:rPr lang="it-IT" dirty="0" err="1"/>
              <a:t>define</a:t>
            </a:r>
            <a:r>
              <a:rPr lang="it-IT" dirty="0"/>
              <a:t>:</a:t>
            </a:r>
          </a:p>
          <a:p>
            <a:pPr lvl="1"/>
            <a:r>
              <a:rPr lang="it-IT" dirty="0">
                <a:solidFill>
                  <a:srgbClr val="FF0000"/>
                </a:solidFill>
              </a:rPr>
              <a:t>Clip art: </a:t>
            </a:r>
            <a:r>
              <a:rPr lang="it-IT" dirty="0"/>
              <a:t>from list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android</a:t>
            </a:r>
            <a:r>
              <a:rPr lang="it-IT" dirty="0"/>
              <a:t> </a:t>
            </a:r>
            <a:r>
              <a:rPr lang="it-IT" dirty="0" err="1"/>
              <a:t>provide</a:t>
            </a:r>
            <a:r>
              <a:rPr lang="it-IT" dirty="0"/>
              <a:t> to </a:t>
            </a:r>
            <a:r>
              <a:rPr lang="it-IT" dirty="0" err="1"/>
              <a:t>you</a:t>
            </a:r>
            <a:r>
              <a:rPr lang="it-IT" dirty="0"/>
              <a:t> </a:t>
            </a:r>
          </a:p>
          <a:p>
            <a:pPr lvl="1"/>
            <a:r>
              <a:rPr lang="it-IT" dirty="0">
                <a:solidFill>
                  <a:srgbClr val="FF0000"/>
                </a:solidFill>
              </a:rPr>
              <a:t>Size</a:t>
            </a:r>
          </a:p>
          <a:p>
            <a:pPr lvl="1"/>
            <a:r>
              <a:rPr lang="it-IT" dirty="0">
                <a:solidFill>
                  <a:srgbClr val="FF0000"/>
                </a:solidFill>
              </a:rPr>
              <a:t>Color</a:t>
            </a:r>
          </a:p>
          <a:p>
            <a:pPr lvl="1"/>
            <a:r>
              <a:rPr lang="it-IT" dirty="0" err="1">
                <a:solidFill>
                  <a:srgbClr val="FF0000"/>
                </a:solidFill>
              </a:rPr>
              <a:t>Opacity</a:t>
            </a:r>
            <a:endParaRPr lang="it-IT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t-IT" dirty="0">
              <a:hlinkClick r:id="rId2"/>
            </a:endParaRPr>
          </a:p>
          <a:p>
            <a:pPr marL="0" indent="0">
              <a:buNone/>
            </a:pPr>
            <a:r>
              <a:rPr lang="it-IT" dirty="0">
                <a:hlinkClick r:id="rId2"/>
              </a:rPr>
              <a:t>https://developer.android.com/studio/write/vector-asset-studio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1814900-4C7B-4398-8B52-BFD64086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  <p:pic>
        <p:nvPicPr>
          <p:cNvPr id="6" name="Segnaposto contenuto 6">
            <a:extLst>
              <a:ext uri="{FF2B5EF4-FFF2-40B4-BE49-F238E27FC236}">
                <a16:creationId xmlns:a16="http://schemas.microsoft.com/office/drawing/2014/main" id="{EA9FB5A4-D6EE-4C05-8B2E-73CAC63249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7600" y="1829332"/>
            <a:ext cx="5384800" cy="4067698"/>
          </a:xfrm>
        </p:spPr>
      </p:pic>
    </p:spTree>
    <p:extLst>
      <p:ext uri="{BB962C8B-B14F-4D97-AF65-F5344CB8AC3E}">
        <p14:creationId xmlns:p14="http://schemas.microsoft.com/office/powerpoint/2010/main" val="2549164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330012-3C1F-4644-8982-DC93C12A6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Resources</a:t>
            </a:r>
            <a:r>
              <a:rPr lang="it-IT" dirty="0"/>
              <a:t> </a:t>
            </a:r>
            <a:r>
              <a:rPr lang="it-IT" dirty="0" err="1"/>
              <a:t>creation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D2BD06-B650-4F9E-A0D6-7943F34BC4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Right</a:t>
            </a:r>
            <a:r>
              <a:rPr lang="it-IT" dirty="0"/>
              <a:t> click on res folder -&gt; new -&gt; Android </a:t>
            </a:r>
            <a:r>
              <a:rPr lang="it-IT" dirty="0" err="1"/>
              <a:t>resource</a:t>
            </a:r>
            <a:r>
              <a:rPr lang="it-IT" dirty="0"/>
              <a:t> file</a:t>
            </a:r>
          </a:p>
          <a:p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</a:t>
            </a:r>
            <a:r>
              <a:rPr lang="it-IT" dirty="0" err="1"/>
              <a:t>define</a:t>
            </a:r>
            <a:r>
              <a:rPr lang="it-IT" dirty="0"/>
              <a:t>:</a:t>
            </a:r>
          </a:p>
          <a:p>
            <a:pPr lvl="1"/>
            <a:r>
              <a:rPr lang="it-IT" dirty="0">
                <a:solidFill>
                  <a:srgbClr val="FF0000"/>
                </a:solidFill>
              </a:rPr>
              <a:t>File name</a:t>
            </a:r>
          </a:p>
          <a:p>
            <a:pPr lvl="1"/>
            <a:r>
              <a:rPr lang="it-IT" dirty="0">
                <a:solidFill>
                  <a:srgbClr val="FF0000"/>
                </a:solidFill>
              </a:rPr>
              <a:t>Resource </a:t>
            </a:r>
            <a:r>
              <a:rPr lang="it-IT" dirty="0" err="1">
                <a:solidFill>
                  <a:srgbClr val="FF0000"/>
                </a:solidFill>
              </a:rPr>
              <a:t>type</a:t>
            </a:r>
            <a:r>
              <a:rPr lang="it-IT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it-IT" dirty="0">
                <a:solidFill>
                  <a:srgbClr val="FF0000"/>
                </a:solidFill>
              </a:rPr>
              <a:t>Root </a:t>
            </a:r>
            <a:r>
              <a:rPr lang="it-IT" dirty="0" err="1">
                <a:solidFill>
                  <a:srgbClr val="FF0000"/>
                </a:solidFill>
              </a:rPr>
              <a:t>elemenet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(root tag in xml file)</a:t>
            </a:r>
          </a:p>
          <a:p>
            <a:pPr lvl="1"/>
            <a:r>
              <a:rPr lang="it-IT" dirty="0" err="1">
                <a:solidFill>
                  <a:srgbClr val="FF0000"/>
                </a:solidFill>
              </a:rPr>
              <a:t>Qualifiers</a:t>
            </a:r>
            <a:r>
              <a:rPr lang="it-IT" dirty="0">
                <a:solidFill>
                  <a:srgbClr val="FF0000"/>
                </a:solidFill>
              </a:rPr>
              <a:t>: </a:t>
            </a:r>
            <a:r>
              <a:rPr lang="it-IT" dirty="0" err="1"/>
              <a:t>could</a:t>
            </a:r>
            <a:r>
              <a:rPr lang="it-IT" dirty="0"/>
              <a:t> be Language (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are </a:t>
            </a:r>
            <a:r>
              <a:rPr lang="it-IT" dirty="0" err="1"/>
              <a:t>developing</a:t>
            </a:r>
            <a:r>
              <a:rPr lang="it-IT" dirty="0"/>
              <a:t> multi-</a:t>
            </a:r>
            <a:r>
              <a:rPr lang="it-IT" dirty="0" err="1"/>
              <a:t>language</a:t>
            </a:r>
            <a:r>
              <a:rPr lang="it-IT" dirty="0"/>
              <a:t> app), hardware or system </a:t>
            </a:r>
            <a:r>
              <a:rPr lang="it-IT" dirty="0" err="1"/>
              <a:t>requirements</a:t>
            </a:r>
            <a:r>
              <a:rPr lang="it-IT" dirty="0"/>
              <a:t> (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screen </a:t>
            </a:r>
            <a:r>
              <a:rPr lang="it-IT" dirty="0" err="1"/>
              <a:t>dimension</a:t>
            </a:r>
            <a:r>
              <a:rPr lang="it-IT" dirty="0"/>
              <a:t> or Android </a:t>
            </a:r>
            <a:r>
              <a:rPr lang="it-IT" dirty="0" err="1"/>
              <a:t>version</a:t>
            </a:r>
            <a:r>
              <a:rPr lang="it-IT" dirty="0"/>
              <a:t>)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7FAC6375-AD5D-4AAD-B204-47883AB5F0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280487"/>
            <a:ext cx="5384800" cy="3165389"/>
          </a:xfr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33D2820-6CBC-46F6-A0B7-1052C3E2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83755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resources?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074FF76-FC88-4C1D-9CAB-82F7B382E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resources</a:t>
            </a:r>
            <a:r>
              <a:rPr lang="it-IT" dirty="0"/>
              <a:t> con be </a:t>
            </a:r>
            <a:r>
              <a:rPr lang="it-IT" dirty="0" err="1"/>
              <a:t>used</a:t>
            </a:r>
            <a:r>
              <a:rPr lang="it-IT" dirty="0"/>
              <a:t> in </a:t>
            </a:r>
            <a:r>
              <a:rPr lang="it-IT" dirty="0" err="1"/>
              <a:t>application</a:t>
            </a:r>
            <a:r>
              <a:rPr lang="it-IT" dirty="0"/>
              <a:t> code or can </a:t>
            </a:r>
            <a:r>
              <a:rPr lang="it-IT" dirty="0" err="1"/>
              <a:t>also</a:t>
            </a:r>
            <a:r>
              <a:rPr lang="it-IT" dirty="0"/>
              <a:t> be </a:t>
            </a:r>
            <a:r>
              <a:rPr lang="it-IT" dirty="0" err="1"/>
              <a:t>referenced</a:t>
            </a:r>
            <a:r>
              <a:rPr lang="it-IT" dirty="0"/>
              <a:t> from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resources</a:t>
            </a:r>
            <a:r>
              <a:rPr lang="it-IT" dirty="0"/>
              <a:t>.</a:t>
            </a:r>
          </a:p>
          <a:p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resource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unique</a:t>
            </a:r>
            <a:r>
              <a:rPr lang="it-IT" dirty="0"/>
              <a:t> Id and are </a:t>
            </a:r>
            <a:r>
              <a:rPr lang="it-IT" dirty="0" err="1"/>
              <a:t>mappend</a:t>
            </a:r>
            <a:r>
              <a:rPr lang="it-IT" dirty="0"/>
              <a:t> in </a:t>
            </a:r>
            <a:r>
              <a:rPr lang="it-IT" dirty="0" err="1"/>
              <a:t>resource</a:t>
            </a:r>
            <a:r>
              <a:rPr lang="it-IT" dirty="0"/>
              <a:t> </a:t>
            </a:r>
            <a:r>
              <a:rPr lang="it-IT" dirty="0" err="1"/>
              <a:t>table</a:t>
            </a:r>
            <a:endParaRPr lang="it-IT" dirty="0"/>
          </a:p>
          <a:p>
            <a:r>
              <a:rPr lang="it-IT" dirty="0">
                <a:solidFill>
                  <a:srgbClr val="FF0000"/>
                </a:solidFill>
              </a:rPr>
              <a:t>Using </a:t>
            </a:r>
            <a:r>
              <a:rPr lang="it-IT" dirty="0" err="1">
                <a:solidFill>
                  <a:srgbClr val="FF0000"/>
                </a:solidFill>
              </a:rPr>
              <a:t>resources</a:t>
            </a:r>
            <a:r>
              <a:rPr lang="it-IT" dirty="0">
                <a:solidFill>
                  <a:srgbClr val="FF0000"/>
                </a:solidFill>
              </a:rPr>
              <a:t> in code: </a:t>
            </a:r>
            <a:r>
              <a:rPr lang="it-IT" dirty="0" err="1"/>
              <a:t>you</a:t>
            </a:r>
            <a:r>
              <a:rPr lang="it-IT" dirty="0"/>
              <a:t> access to </a:t>
            </a:r>
            <a:r>
              <a:rPr lang="it-IT" dirty="0" err="1"/>
              <a:t>resources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b="1" dirty="0"/>
              <a:t>R</a:t>
            </a:r>
            <a:r>
              <a:rPr lang="it-IT" dirty="0"/>
              <a:t> class,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auto-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project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built</a:t>
            </a:r>
            <a:r>
              <a:rPr lang="it-IT" dirty="0"/>
              <a:t>. R class </a:t>
            </a:r>
            <a:r>
              <a:rPr lang="it-IT" dirty="0" err="1"/>
              <a:t>contains</a:t>
            </a:r>
            <a:r>
              <a:rPr lang="it-IT" dirty="0"/>
              <a:t> sub classes for </a:t>
            </a:r>
            <a:r>
              <a:rPr lang="it-IT" dirty="0" err="1"/>
              <a:t>each</a:t>
            </a:r>
            <a:r>
              <a:rPr lang="it-IT" dirty="0"/>
              <a:t> of the </a:t>
            </a:r>
            <a:r>
              <a:rPr lang="it-IT" dirty="0" err="1"/>
              <a:t>available</a:t>
            </a:r>
            <a:r>
              <a:rPr lang="it-IT" dirty="0"/>
              <a:t> </a:t>
            </a:r>
            <a:r>
              <a:rPr lang="it-IT" dirty="0" err="1"/>
              <a:t>resources</a:t>
            </a:r>
            <a:r>
              <a:rPr lang="it-IT" dirty="0"/>
              <a:t>.</a:t>
            </a:r>
          </a:p>
          <a:p>
            <a:pPr marL="457200" lvl="1" indent="0">
              <a:buNone/>
            </a:pPr>
            <a:r>
              <a:rPr lang="it-IT" dirty="0" err="1">
                <a:highlight>
                  <a:srgbClr val="FFFF00"/>
                </a:highlight>
              </a:rPr>
              <a:t>R.resourceType.resourceId</a:t>
            </a:r>
            <a:r>
              <a:rPr lang="it-IT" dirty="0"/>
              <a:t> </a:t>
            </a:r>
            <a:r>
              <a:rPr lang="it-IT" dirty="0" err="1"/>
              <a:t>return</a:t>
            </a:r>
            <a:r>
              <a:rPr lang="it-IT" dirty="0"/>
              <a:t> the </a:t>
            </a:r>
            <a:r>
              <a:rPr lang="it-IT" dirty="0" err="1"/>
              <a:t>resource's</a:t>
            </a:r>
            <a:r>
              <a:rPr lang="it-IT" dirty="0"/>
              <a:t> location in the </a:t>
            </a:r>
            <a:r>
              <a:rPr lang="it-IT" dirty="0" err="1"/>
              <a:t>resource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, </a:t>
            </a:r>
            <a:r>
              <a:rPr lang="it-IT" u="sng" dirty="0" err="1"/>
              <a:t>not</a:t>
            </a:r>
            <a:r>
              <a:rPr lang="it-IT" dirty="0"/>
              <a:t> an </a:t>
            </a:r>
            <a:r>
              <a:rPr lang="it-IT" dirty="0" err="1"/>
              <a:t>instace</a:t>
            </a:r>
            <a:r>
              <a:rPr lang="it-IT" dirty="0"/>
              <a:t> of the </a:t>
            </a:r>
            <a:r>
              <a:rPr lang="it-IT" dirty="0" err="1"/>
              <a:t>resource</a:t>
            </a:r>
            <a:endParaRPr lang="it-IT" dirty="0"/>
          </a:p>
          <a:p>
            <a:pPr marL="457200" lvl="1" indent="0">
              <a:buNone/>
            </a:pPr>
            <a:r>
              <a:rPr lang="it-IT" dirty="0"/>
              <a:t>Resource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represented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an </a:t>
            </a:r>
            <a:r>
              <a:rPr lang="it-IT" dirty="0" err="1"/>
              <a:t>instance</a:t>
            </a:r>
            <a:r>
              <a:rPr lang="it-IT" dirty="0"/>
              <a:t> of </a:t>
            </a:r>
            <a:r>
              <a:rPr lang="it-IT" b="1" dirty="0" err="1"/>
              <a:t>Resources</a:t>
            </a:r>
            <a:r>
              <a:rPr lang="it-IT" dirty="0"/>
              <a:t> class, </a:t>
            </a:r>
            <a:r>
              <a:rPr lang="it-IT" dirty="0" err="1"/>
              <a:t>you</a:t>
            </a:r>
            <a:r>
              <a:rPr lang="it-IT" dirty="0"/>
              <a:t> can access to </a:t>
            </a:r>
            <a:r>
              <a:rPr lang="it-IT" dirty="0" err="1"/>
              <a:t>apllication's</a:t>
            </a:r>
            <a:r>
              <a:rPr lang="it-IT" dirty="0"/>
              <a:t> </a:t>
            </a:r>
            <a:r>
              <a:rPr lang="it-IT" dirty="0" err="1"/>
              <a:t>Resources</a:t>
            </a:r>
            <a:r>
              <a:rPr lang="it-IT" dirty="0"/>
              <a:t> </a:t>
            </a:r>
            <a:r>
              <a:rPr lang="it-IT" dirty="0" err="1"/>
              <a:t>instance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b="1" dirty="0" err="1"/>
              <a:t>getResources</a:t>
            </a:r>
            <a:r>
              <a:rPr lang="it-IT" dirty="0"/>
              <a:t> </a:t>
            </a:r>
            <a:r>
              <a:rPr lang="it-IT" dirty="0" err="1"/>
              <a:t>method</a:t>
            </a:r>
            <a:r>
              <a:rPr lang="it-IT" dirty="0"/>
              <a:t>, and </a:t>
            </a:r>
            <a:r>
              <a:rPr lang="it-IT" dirty="0" err="1"/>
              <a:t>you</a:t>
            </a:r>
            <a:r>
              <a:rPr lang="it-IT" dirty="0"/>
              <a:t> can access to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resources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Resources</a:t>
            </a:r>
            <a:r>
              <a:rPr lang="it-IT" dirty="0"/>
              <a:t> getter and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resource</a:t>
            </a:r>
            <a:r>
              <a:rPr lang="it-IT" dirty="0"/>
              <a:t> id.</a:t>
            </a:r>
          </a:p>
          <a:p>
            <a:pPr lvl="2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myRes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getResources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myRes.getText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R.string.app_name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it-IT" dirty="0">
              <a:highlight>
                <a:srgbClr val="FFFF00"/>
              </a:highlight>
            </a:endParaRPr>
          </a:p>
          <a:p>
            <a:pPr lvl="1"/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4139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CC42C7-963E-4BED-8C25-CFC9B065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resources? (2)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D89468-74DF-4ED5-B994-BBAE8047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>
                <a:solidFill>
                  <a:srgbClr val="FF0000"/>
                </a:solidFill>
              </a:rPr>
              <a:t>Referencing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resources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within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resources</a:t>
            </a:r>
            <a:r>
              <a:rPr lang="it-IT" dirty="0">
                <a:solidFill>
                  <a:srgbClr val="FF0000"/>
                </a:solidFill>
              </a:rPr>
              <a:t>: </a:t>
            </a:r>
            <a:r>
              <a:rPr lang="it-IT" dirty="0" err="1"/>
              <a:t>resources</a:t>
            </a:r>
            <a:r>
              <a:rPr lang="it-IT" dirty="0"/>
              <a:t> can be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attribute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in </a:t>
            </a:r>
            <a:r>
              <a:rPr lang="it-IT" dirty="0" err="1"/>
              <a:t>other</a:t>
            </a:r>
            <a:r>
              <a:rPr lang="it-IT" dirty="0"/>
              <a:t> XML </a:t>
            </a:r>
            <a:r>
              <a:rPr lang="it-IT" dirty="0" err="1"/>
              <a:t>resources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@ </a:t>
            </a:r>
            <a:r>
              <a:rPr lang="it-IT" dirty="0" err="1"/>
              <a:t>notation</a:t>
            </a:r>
            <a:endParaRPr lang="it-IT" dirty="0"/>
          </a:p>
          <a:p>
            <a:pPr marL="457200" lvl="1" indent="0">
              <a:buNone/>
            </a:pPr>
            <a:r>
              <a:rPr lang="it-IT" dirty="0">
                <a:highlight>
                  <a:srgbClr val="FFFF00"/>
                </a:highlight>
              </a:rPr>
              <a:t>@[packagename:]resourceType/resourceId</a:t>
            </a:r>
          </a:p>
          <a:p>
            <a:pPr marL="914400" lvl="2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="@+id/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tv_title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914400" lvl="2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android:text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="@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app_name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914400" lvl="2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android:textSize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="@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dimen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title_size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914400" lvl="2" indent="0">
              <a:buNone/>
            </a:pPr>
            <a:r>
              <a:rPr lang="it-IT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0AF59E3-4E54-4F30-BCDF-F9C1EA50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006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615597-B9A8-43E8-93D8-A9ABC92A93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structure</a:t>
            </a:r>
            <a:r>
              <a:rPr lang="it-IT" dirty="0"/>
              <a:t> of project </a:t>
            </a:r>
            <a:r>
              <a:rPr lang="it-IT" dirty="0" err="1"/>
              <a:t>created</a:t>
            </a:r>
            <a:r>
              <a:rPr lang="it-IT" dirty="0"/>
              <a:t> by </a:t>
            </a:r>
            <a:r>
              <a:rPr lang="it-IT" dirty="0" err="1"/>
              <a:t>Gradle</a:t>
            </a:r>
            <a:r>
              <a:rPr lang="it-IT" dirty="0"/>
              <a:t> for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:</a:t>
            </a:r>
          </a:p>
          <a:p>
            <a:r>
              <a:rPr lang="it-IT" dirty="0" err="1">
                <a:solidFill>
                  <a:srgbClr val="FF0000"/>
                </a:solidFill>
              </a:rPr>
              <a:t>Manifest</a:t>
            </a:r>
            <a:r>
              <a:rPr lang="it-IT" dirty="0">
                <a:solidFill>
                  <a:srgbClr val="FF0000"/>
                </a:solidFill>
              </a:rPr>
              <a:t> folder: </a:t>
            </a:r>
            <a:r>
              <a:rPr lang="it-IT" dirty="0" err="1"/>
              <a:t>contains</a:t>
            </a:r>
            <a:r>
              <a:rPr lang="it-IT" dirty="0"/>
              <a:t> AndroidManifest.xml file </a:t>
            </a:r>
          </a:p>
          <a:p>
            <a:r>
              <a:rPr lang="it-IT" dirty="0">
                <a:solidFill>
                  <a:srgbClr val="FF0000"/>
                </a:solidFill>
              </a:rPr>
              <a:t>Java folder: </a:t>
            </a:r>
            <a:r>
              <a:rPr lang="it-IT" dirty="0" err="1"/>
              <a:t>contains</a:t>
            </a:r>
            <a:r>
              <a:rPr lang="it-IT" dirty="0"/>
              <a:t> java code and test</a:t>
            </a:r>
          </a:p>
          <a:p>
            <a:r>
              <a:rPr lang="it-IT" dirty="0">
                <a:solidFill>
                  <a:srgbClr val="FF0000"/>
                </a:solidFill>
              </a:rPr>
              <a:t>Res folder: </a:t>
            </a:r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resources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can use in </a:t>
            </a:r>
            <a:r>
              <a:rPr lang="it-IT" dirty="0" err="1"/>
              <a:t>your</a:t>
            </a:r>
            <a:r>
              <a:rPr lang="it-IT" dirty="0"/>
              <a:t> app</a:t>
            </a:r>
          </a:p>
          <a:p>
            <a:r>
              <a:rPr lang="it-IT" dirty="0" err="1">
                <a:solidFill>
                  <a:srgbClr val="FF0000"/>
                </a:solidFill>
              </a:rPr>
              <a:t>Gradle</a:t>
            </a:r>
            <a:r>
              <a:rPr lang="it-IT" dirty="0">
                <a:solidFill>
                  <a:srgbClr val="FF0000"/>
                </a:solidFill>
              </a:rPr>
              <a:t> scripts: </a:t>
            </a:r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directives</a:t>
            </a:r>
            <a:r>
              <a:rPr lang="it-IT" dirty="0"/>
              <a:t> for </a:t>
            </a:r>
            <a:r>
              <a:rPr lang="it-IT" dirty="0" err="1"/>
              <a:t>Gradle</a:t>
            </a:r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D744BDEB-9DED-4ED9-8941-6AA11FFFDB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60097" y="1844824"/>
            <a:ext cx="2612811" cy="380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53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D61C5A-7562-4C2C-8AFB-23DB97B4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System </a:t>
            </a:r>
            <a:r>
              <a:rPr lang="it-IT" dirty="0" err="1"/>
              <a:t>resources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78FF9F-28CA-4B45-9A19-137ECE6B3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Android framework </a:t>
            </a:r>
            <a:r>
              <a:rPr lang="it-IT" dirty="0" err="1"/>
              <a:t>provide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native </a:t>
            </a:r>
            <a:r>
              <a:rPr lang="it-IT" dirty="0" err="1"/>
              <a:t>resources</a:t>
            </a:r>
            <a:r>
              <a:rPr lang="it-IT" dirty="0"/>
              <a:t> like </a:t>
            </a:r>
            <a:r>
              <a:rPr lang="it-IT" dirty="0" err="1"/>
              <a:t>string</a:t>
            </a:r>
            <a:r>
              <a:rPr lang="it-IT" dirty="0"/>
              <a:t>, images, styles and layouts.</a:t>
            </a:r>
          </a:p>
          <a:p>
            <a:r>
              <a:rPr lang="it-IT" dirty="0"/>
              <a:t>Android </a:t>
            </a:r>
            <a:r>
              <a:rPr lang="it-IT" dirty="0" err="1"/>
              <a:t>resources</a:t>
            </a:r>
            <a:r>
              <a:rPr lang="it-IT" dirty="0"/>
              <a:t> are </a:t>
            </a:r>
            <a:r>
              <a:rPr lang="it-IT" dirty="0" err="1"/>
              <a:t>available</a:t>
            </a:r>
            <a:r>
              <a:rPr lang="it-IT" dirty="0"/>
              <a:t> from </a:t>
            </a:r>
            <a:r>
              <a:rPr lang="it-IT" b="1" dirty="0" err="1"/>
              <a:t>android.R</a:t>
            </a:r>
            <a:r>
              <a:rPr lang="it-IT" dirty="0"/>
              <a:t> class,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can use in </a:t>
            </a:r>
            <a:r>
              <a:rPr lang="it-IT" dirty="0" err="1"/>
              <a:t>application</a:t>
            </a:r>
            <a:r>
              <a:rPr lang="it-IT" dirty="0"/>
              <a:t> code</a:t>
            </a:r>
          </a:p>
          <a:p>
            <a:r>
              <a:rPr lang="it-IT" dirty="0" err="1"/>
              <a:t>You</a:t>
            </a:r>
            <a:r>
              <a:rPr lang="it-IT" dirty="0"/>
              <a:t> can use </a:t>
            </a:r>
            <a:r>
              <a:rPr lang="it-IT" dirty="0" err="1"/>
              <a:t>anroid</a:t>
            </a:r>
            <a:r>
              <a:rPr lang="it-IT" dirty="0"/>
              <a:t> </a:t>
            </a:r>
            <a:r>
              <a:rPr lang="it-IT" dirty="0" err="1"/>
              <a:t>resource</a:t>
            </a:r>
            <a:r>
              <a:rPr lang="it-IT" dirty="0"/>
              <a:t> </a:t>
            </a:r>
            <a:r>
              <a:rPr lang="it-IT" dirty="0" err="1"/>
              <a:t>als</a:t>
            </a:r>
            <a:r>
              <a:rPr lang="it-IT" dirty="0"/>
              <a:t> in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resources's</a:t>
            </a:r>
            <a:r>
              <a:rPr lang="it-IT" dirty="0"/>
              <a:t> files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@ </a:t>
            </a:r>
            <a:r>
              <a:rPr lang="it-IT" dirty="0" err="1"/>
              <a:t>notation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>
                <a:highlight>
                  <a:srgbClr val="FFFF00"/>
                </a:highlight>
              </a:rPr>
              <a:t>@android:resourceType/resourceId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159A9E5-AD41-4925-BB10-3CE7A956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8651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1B4D6B-676F-45FB-A461-F30E4B63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Gradle</a:t>
            </a:r>
            <a:r>
              <a:rPr lang="it-IT" dirty="0"/>
              <a:t> scripts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777F52-A754-4AE9-8E8E-D7B1DEECC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err="1"/>
              <a:t>All</a:t>
            </a:r>
            <a:r>
              <a:rPr lang="it-IT" sz="2400" dirty="0"/>
              <a:t> files are </a:t>
            </a:r>
            <a:r>
              <a:rPr lang="it-IT" sz="2400" dirty="0" err="1"/>
              <a:t>Gradle</a:t>
            </a:r>
            <a:r>
              <a:rPr lang="it-IT" sz="2400" dirty="0"/>
              <a:t> </a:t>
            </a:r>
            <a:r>
              <a:rPr lang="it-IT" sz="2400" dirty="0" err="1"/>
              <a:t>application</a:t>
            </a:r>
            <a:r>
              <a:rPr lang="it-IT" sz="2400" dirty="0"/>
              <a:t> building </a:t>
            </a:r>
            <a:r>
              <a:rPr lang="it-IT" sz="2400" dirty="0" err="1"/>
              <a:t>directives</a:t>
            </a:r>
            <a:r>
              <a:rPr lang="it-IT" sz="2400" dirty="0"/>
              <a:t>:</a:t>
            </a:r>
          </a:p>
          <a:p>
            <a:r>
              <a:rPr lang="it-IT" sz="2400" dirty="0">
                <a:solidFill>
                  <a:srgbClr val="FF0000"/>
                </a:solidFill>
              </a:rPr>
              <a:t>Project </a:t>
            </a:r>
            <a:r>
              <a:rPr lang="it-IT" sz="2400" dirty="0" err="1">
                <a:solidFill>
                  <a:srgbClr val="FF0000"/>
                </a:solidFill>
              </a:rPr>
              <a:t>scoped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 err="1">
                <a:solidFill>
                  <a:srgbClr val="FF0000"/>
                </a:solidFill>
              </a:rPr>
              <a:t>Settings.gradle</a:t>
            </a:r>
            <a:r>
              <a:rPr lang="it-IT" sz="2400" dirty="0">
                <a:solidFill>
                  <a:srgbClr val="FF0000"/>
                </a:solidFill>
              </a:rPr>
              <a:t>: </a:t>
            </a:r>
            <a:r>
              <a:rPr lang="it-IT" sz="2400" dirty="0" err="1"/>
              <a:t>defines</a:t>
            </a:r>
            <a:r>
              <a:rPr lang="it-IT" sz="2400" dirty="0"/>
              <a:t> </a:t>
            </a:r>
            <a:r>
              <a:rPr lang="it-IT" sz="2400" dirty="0" err="1"/>
              <a:t>which</a:t>
            </a:r>
            <a:r>
              <a:rPr lang="it-IT" sz="2400" dirty="0"/>
              <a:t> </a:t>
            </a:r>
            <a:r>
              <a:rPr lang="it-IT" sz="2400" dirty="0" err="1"/>
              <a:t>module</a:t>
            </a:r>
            <a:r>
              <a:rPr lang="it-IT" sz="2400" dirty="0"/>
              <a:t> </a:t>
            </a:r>
            <a:r>
              <a:rPr lang="it-IT" sz="2400" dirty="0" err="1"/>
              <a:t>should</a:t>
            </a:r>
            <a:r>
              <a:rPr lang="it-IT" sz="2400" dirty="0"/>
              <a:t> be </a:t>
            </a:r>
            <a:r>
              <a:rPr lang="it-IT" sz="2400" dirty="0" err="1"/>
              <a:t>included</a:t>
            </a:r>
            <a:r>
              <a:rPr lang="it-IT" sz="2400" dirty="0"/>
              <a:t> </a:t>
            </a:r>
            <a:r>
              <a:rPr lang="it-IT" sz="2400" dirty="0" err="1"/>
              <a:t>when</a:t>
            </a:r>
            <a:r>
              <a:rPr lang="it-IT" sz="2400" dirty="0"/>
              <a:t> building </a:t>
            </a:r>
            <a:r>
              <a:rPr lang="it-IT" sz="2400" dirty="0" err="1"/>
              <a:t>application</a:t>
            </a:r>
            <a:r>
              <a:rPr lang="it-IT" sz="2400" dirty="0"/>
              <a:t> (</a:t>
            </a:r>
            <a:r>
              <a:rPr lang="it-IT" sz="2400" dirty="0" err="1"/>
              <a:t>your</a:t>
            </a:r>
            <a:r>
              <a:rPr lang="it-IT" sz="2400" dirty="0"/>
              <a:t> </a:t>
            </a:r>
            <a:r>
              <a:rPr lang="it-IT" sz="2400" dirty="0" err="1"/>
              <a:t>applicantion</a:t>
            </a:r>
            <a:r>
              <a:rPr lang="it-IT" sz="2400" dirty="0"/>
              <a:t> </a:t>
            </a:r>
            <a:r>
              <a:rPr lang="it-IT" sz="2400" dirty="0" err="1"/>
              <a:t>should</a:t>
            </a:r>
            <a:r>
              <a:rPr lang="it-IT" sz="2400" dirty="0"/>
              <a:t> be </a:t>
            </a:r>
            <a:r>
              <a:rPr lang="it-IT" sz="2400" dirty="0" err="1"/>
              <a:t>composed</a:t>
            </a:r>
            <a:r>
              <a:rPr lang="it-IT" sz="2400" dirty="0"/>
              <a:t> by more </a:t>
            </a:r>
            <a:r>
              <a:rPr lang="it-IT" sz="2400" dirty="0" err="1"/>
              <a:t>than</a:t>
            </a:r>
            <a:r>
              <a:rPr lang="it-IT" sz="2400" dirty="0"/>
              <a:t> one </a:t>
            </a:r>
            <a:r>
              <a:rPr lang="it-IT" sz="2400" dirty="0" err="1"/>
              <a:t>module</a:t>
            </a:r>
            <a:r>
              <a:rPr lang="it-IT" sz="2400" dirty="0"/>
              <a:t>) </a:t>
            </a:r>
          </a:p>
          <a:p>
            <a:r>
              <a:rPr lang="it-IT" sz="2400" dirty="0">
                <a:solidFill>
                  <a:srgbClr val="FF0000"/>
                </a:solidFill>
              </a:rPr>
              <a:t>Project </a:t>
            </a:r>
            <a:r>
              <a:rPr lang="it-IT" sz="2400" dirty="0" err="1">
                <a:solidFill>
                  <a:srgbClr val="FF0000"/>
                </a:solidFill>
              </a:rPr>
              <a:t>scoped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 err="1">
                <a:solidFill>
                  <a:srgbClr val="FF0000"/>
                </a:solidFill>
              </a:rPr>
              <a:t>Build.gradle</a:t>
            </a:r>
            <a:r>
              <a:rPr lang="it-IT" sz="2400" dirty="0">
                <a:solidFill>
                  <a:srgbClr val="FF0000"/>
                </a:solidFill>
              </a:rPr>
              <a:t>: </a:t>
            </a:r>
            <a:r>
              <a:rPr lang="it-IT" sz="2400" dirty="0" err="1"/>
              <a:t>contains</a:t>
            </a:r>
            <a:r>
              <a:rPr lang="it-IT" sz="2400" dirty="0"/>
              <a:t> </a:t>
            </a:r>
            <a:r>
              <a:rPr lang="it-IT" sz="2400" dirty="0" err="1"/>
              <a:t>dependencies</a:t>
            </a:r>
            <a:r>
              <a:rPr lang="it-IT" sz="2400" dirty="0"/>
              <a:t> 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apply</a:t>
            </a:r>
            <a:r>
              <a:rPr lang="it-IT" sz="2400" dirty="0"/>
              <a:t> to the </a:t>
            </a:r>
            <a:r>
              <a:rPr lang="it-IT" sz="2400" dirty="0" err="1"/>
              <a:t>entire</a:t>
            </a:r>
            <a:r>
              <a:rPr lang="it-IT" sz="2400" dirty="0"/>
              <a:t> project and </a:t>
            </a:r>
            <a:r>
              <a:rPr lang="it-IT" sz="2400" dirty="0" err="1"/>
              <a:t>all</a:t>
            </a:r>
            <a:r>
              <a:rPr lang="it-IT" sz="2400" dirty="0"/>
              <a:t> </a:t>
            </a:r>
            <a:r>
              <a:rPr lang="it-IT" sz="2400" dirty="0" err="1"/>
              <a:t>its</a:t>
            </a:r>
            <a:r>
              <a:rPr lang="it-IT" sz="2400" dirty="0"/>
              <a:t> </a:t>
            </a:r>
            <a:r>
              <a:rPr lang="it-IT" sz="2400" dirty="0" err="1"/>
              <a:t>module</a:t>
            </a:r>
            <a:r>
              <a:rPr lang="it-IT" sz="2400" dirty="0"/>
              <a:t> (</a:t>
            </a:r>
            <a:r>
              <a:rPr lang="it-IT" sz="2400" dirty="0" err="1"/>
              <a:t>e.g</a:t>
            </a:r>
            <a:r>
              <a:rPr lang="it-IT" sz="2400" dirty="0"/>
              <a:t> default </a:t>
            </a:r>
            <a:r>
              <a:rPr lang="it-IT" sz="2400" dirty="0" err="1"/>
              <a:t>configurisation</a:t>
            </a:r>
            <a:r>
              <a:rPr lang="it-IT" sz="2400" dirty="0"/>
              <a:t> </a:t>
            </a:r>
            <a:r>
              <a:rPr lang="it-IT" sz="2400" dirty="0" err="1"/>
              <a:t>contain</a:t>
            </a:r>
            <a:r>
              <a:rPr lang="it-IT" sz="2400" dirty="0"/>
              <a:t> </a:t>
            </a:r>
            <a:r>
              <a:rPr lang="it-IT" sz="2400" dirty="0" err="1"/>
              <a:t>Jcenter</a:t>
            </a:r>
            <a:r>
              <a:rPr lang="it-IT" sz="2400" dirty="0"/>
              <a:t> and Google repositories and </a:t>
            </a:r>
            <a:r>
              <a:rPr lang="it-IT" sz="2400" dirty="0" err="1"/>
              <a:t>gradle</a:t>
            </a:r>
            <a:r>
              <a:rPr lang="it-IT" sz="2400" dirty="0"/>
              <a:t> </a:t>
            </a:r>
            <a:r>
              <a:rPr lang="it-IT" sz="2400" dirty="0" err="1"/>
              <a:t>dependencies</a:t>
            </a:r>
            <a:r>
              <a:rPr lang="it-IT" sz="2400" dirty="0"/>
              <a:t>)</a:t>
            </a:r>
          </a:p>
          <a:p>
            <a:r>
              <a:rPr lang="it-IT" sz="2400" dirty="0">
                <a:solidFill>
                  <a:srgbClr val="FF0000"/>
                </a:solidFill>
              </a:rPr>
              <a:t>Module </a:t>
            </a:r>
            <a:r>
              <a:rPr lang="it-IT" sz="2400" dirty="0" err="1">
                <a:solidFill>
                  <a:srgbClr val="FF0000"/>
                </a:solidFill>
              </a:rPr>
              <a:t>scoped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 err="1">
                <a:solidFill>
                  <a:srgbClr val="FF0000"/>
                </a:solidFill>
              </a:rPr>
              <a:t>build.gradle</a:t>
            </a:r>
            <a:r>
              <a:rPr lang="it-IT" sz="2400" dirty="0">
                <a:solidFill>
                  <a:srgbClr val="FF0000"/>
                </a:solidFill>
              </a:rPr>
              <a:t>: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 to </a:t>
            </a:r>
            <a:r>
              <a:rPr lang="it-IT" sz="2400" dirty="0" err="1"/>
              <a:t>configure</a:t>
            </a:r>
            <a:r>
              <a:rPr lang="it-IT" sz="2400" dirty="0"/>
              <a:t> build settings for </a:t>
            </a:r>
            <a:r>
              <a:rPr lang="it-IT" sz="2400" dirty="0" err="1"/>
              <a:t>your</a:t>
            </a:r>
            <a:r>
              <a:rPr lang="it-IT" sz="2400" dirty="0"/>
              <a:t> </a:t>
            </a:r>
            <a:r>
              <a:rPr lang="it-IT" sz="2400" dirty="0" err="1"/>
              <a:t>applications</a:t>
            </a:r>
            <a:r>
              <a:rPr lang="it-IT" sz="2400" dirty="0"/>
              <a:t>, one for </a:t>
            </a:r>
            <a:r>
              <a:rPr lang="it-IT" sz="2400" dirty="0" err="1"/>
              <a:t>each</a:t>
            </a:r>
            <a:r>
              <a:rPr lang="it-IT" sz="2400" dirty="0"/>
              <a:t> </a:t>
            </a:r>
            <a:r>
              <a:rPr lang="it-IT" sz="2400" dirty="0" err="1"/>
              <a:t>application</a:t>
            </a:r>
            <a:r>
              <a:rPr lang="it-IT" sz="2400" dirty="0"/>
              <a:t> </a:t>
            </a:r>
            <a:r>
              <a:rPr lang="it-IT" sz="2400" dirty="0" err="1"/>
              <a:t>module</a:t>
            </a:r>
            <a:endParaRPr lang="it-IT" sz="2400" dirty="0"/>
          </a:p>
          <a:p>
            <a:pPr marL="0" indent="0">
              <a:buNone/>
            </a:pPr>
            <a:r>
              <a:rPr lang="it-IT" sz="2400" dirty="0"/>
              <a:t>FOR MOST APPLICATION, SETTING AND PROJECT SCOPED BUILD FILE WON'T NEED TO BE CHANGED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5871E80-8855-4F57-80F7-22ED5A1B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83340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/>
              <a:t>Module </a:t>
            </a:r>
            <a:r>
              <a:rPr lang="it-IT" sz="3600" dirty="0" err="1"/>
              <a:t>Build.gradle</a:t>
            </a:r>
            <a:r>
              <a:rPr lang="it-IT" sz="3600" dirty="0"/>
              <a:t> file</a:t>
            </a:r>
            <a:endParaRPr lang="en-US" sz="3600" dirty="0"/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2272767D-4F1F-4256-8EBD-1F6ACB58E6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Contains</a:t>
            </a:r>
            <a:r>
              <a:rPr lang="it-IT" dirty="0"/>
              <a:t>:</a:t>
            </a:r>
          </a:p>
          <a:p>
            <a:r>
              <a:rPr lang="it-IT" dirty="0">
                <a:solidFill>
                  <a:srgbClr val="FF0000"/>
                </a:solidFill>
              </a:rPr>
              <a:t>App id</a:t>
            </a:r>
          </a:p>
          <a:p>
            <a:r>
              <a:rPr lang="it-IT" dirty="0">
                <a:solidFill>
                  <a:srgbClr val="FF0000"/>
                </a:solidFill>
              </a:rPr>
              <a:t>App </a:t>
            </a:r>
            <a:r>
              <a:rPr lang="it-IT" dirty="0" err="1">
                <a:solidFill>
                  <a:srgbClr val="FF0000"/>
                </a:solidFill>
              </a:rPr>
              <a:t>properties</a:t>
            </a:r>
            <a:r>
              <a:rPr lang="it-IT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it-IT" dirty="0" err="1">
                <a:solidFill>
                  <a:srgbClr val="FF0000"/>
                </a:solidFill>
              </a:rPr>
              <a:t>MinSdk</a:t>
            </a:r>
            <a:r>
              <a:rPr lang="it-IT" dirty="0"/>
              <a:t>: </a:t>
            </a:r>
            <a:r>
              <a:rPr lang="it-IT" dirty="0" err="1"/>
              <a:t>minumum</a:t>
            </a:r>
            <a:r>
              <a:rPr lang="it-IT" dirty="0"/>
              <a:t> </a:t>
            </a:r>
            <a:r>
              <a:rPr lang="it-IT" dirty="0" err="1"/>
              <a:t>API’s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target device must support</a:t>
            </a:r>
          </a:p>
          <a:p>
            <a:pPr lvl="1"/>
            <a:r>
              <a:rPr lang="it-IT" dirty="0" err="1">
                <a:solidFill>
                  <a:srgbClr val="FF0000"/>
                </a:solidFill>
              </a:rPr>
              <a:t>versionCode</a:t>
            </a:r>
            <a:endParaRPr lang="it-IT" dirty="0">
              <a:solidFill>
                <a:srgbClr val="FF0000"/>
              </a:solidFill>
            </a:endParaRPr>
          </a:p>
          <a:p>
            <a:pPr lvl="1"/>
            <a:r>
              <a:rPr lang="it-IT" dirty="0" err="1">
                <a:solidFill>
                  <a:srgbClr val="FF0000"/>
                </a:solidFill>
              </a:rPr>
              <a:t>versionName</a:t>
            </a:r>
            <a:endParaRPr lang="it-IT" dirty="0">
              <a:solidFill>
                <a:srgbClr val="FF0000"/>
              </a:solidFill>
            </a:endParaRPr>
          </a:p>
          <a:p>
            <a:r>
              <a:rPr lang="it-IT" dirty="0">
                <a:solidFill>
                  <a:srgbClr val="FF0000"/>
                </a:solidFill>
              </a:rPr>
              <a:t>App </a:t>
            </a:r>
            <a:r>
              <a:rPr lang="it-IT" dirty="0" err="1">
                <a:solidFill>
                  <a:srgbClr val="FF0000"/>
                </a:solidFill>
              </a:rPr>
              <a:t>dependencies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72A8ADEE-1F63-4546-A87D-468EA099EA9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248400" y="1643024"/>
            <a:ext cx="3664024" cy="46243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it-IT" altLang="it-IT" sz="800" dirty="0">
                <a:solidFill>
                  <a:srgbClr val="A9B7C6"/>
                </a:solidFill>
                <a:latin typeface="JetBrains Mono"/>
              </a:rPr>
              <a:t>plugins </a:t>
            </a:r>
            <a:r>
              <a:rPr lang="it-IT" altLang="it-IT" sz="800" b="1" dirty="0">
                <a:solidFill>
                  <a:srgbClr val="A9B7C6"/>
                </a:solidFill>
                <a:latin typeface="JetBrains Mono"/>
              </a:rPr>
              <a:t>{</a:t>
            </a:r>
            <a:br>
              <a:rPr lang="it-IT" altLang="it-IT" sz="800" b="1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800" b="1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it-IT" altLang="it-IT" sz="800" dirty="0">
                <a:solidFill>
                  <a:srgbClr val="A9B7C6"/>
                </a:solidFill>
                <a:latin typeface="JetBrains Mono"/>
              </a:rPr>
              <a:t>id </a:t>
            </a:r>
            <a:r>
              <a:rPr lang="it-IT" altLang="it-IT" sz="800" dirty="0">
                <a:solidFill>
                  <a:srgbClr val="6A8759"/>
                </a:solidFill>
                <a:latin typeface="JetBrains Mono"/>
              </a:rPr>
              <a:t>'</a:t>
            </a:r>
            <a:r>
              <a:rPr lang="it-IT" altLang="it-IT" sz="800" dirty="0" err="1">
                <a:solidFill>
                  <a:srgbClr val="6A8759"/>
                </a:solidFill>
                <a:latin typeface="JetBrains Mono"/>
              </a:rPr>
              <a:t>com.android.application</a:t>
            </a:r>
            <a:r>
              <a:rPr lang="it-IT" altLang="it-IT" sz="800" dirty="0">
                <a:solidFill>
                  <a:srgbClr val="6A8759"/>
                </a:solidFill>
                <a:latin typeface="JetBrains Mono"/>
              </a:rPr>
              <a:t>'</a:t>
            </a:r>
            <a:br>
              <a:rPr lang="it-IT" altLang="it-IT" sz="800" dirty="0">
                <a:solidFill>
                  <a:srgbClr val="6A8759"/>
                </a:solidFill>
                <a:latin typeface="JetBrains Mono"/>
              </a:rPr>
            </a:br>
            <a:r>
              <a:rPr lang="it-IT" altLang="it-IT" sz="800" b="1" dirty="0">
                <a:solidFill>
                  <a:srgbClr val="A9B7C6"/>
                </a:solidFill>
                <a:latin typeface="JetBrains Mono"/>
              </a:rPr>
              <a:t>}</a:t>
            </a:r>
            <a:br>
              <a:rPr lang="it-IT" altLang="it-IT" sz="800" b="1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800" dirty="0" err="1">
                <a:solidFill>
                  <a:srgbClr val="A9B7C6"/>
                </a:solidFill>
                <a:latin typeface="JetBrains Mono"/>
              </a:rPr>
              <a:t>android</a:t>
            </a:r>
            <a:r>
              <a:rPr lang="it-IT" altLang="it-IT" sz="8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it-IT" altLang="it-IT" sz="800" b="1" dirty="0">
                <a:solidFill>
                  <a:srgbClr val="A9B7C6"/>
                </a:solidFill>
                <a:latin typeface="JetBrains Mono"/>
              </a:rPr>
              <a:t>{</a:t>
            </a:r>
            <a:br>
              <a:rPr lang="it-IT" altLang="it-IT" sz="800" b="1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800" b="1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it-IT" altLang="it-IT" sz="800" dirty="0" err="1">
                <a:solidFill>
                  <a:srgbClr val="A9B7C6"/>
                </a:solidFill>
                <a:latin typeface="JetBrains Mono"/>
              </a:rPr>
              <a:t>compileSdk</a:t>
            </a:r>
            <a:r>
              <a:rPr lang="it-IT" altLang="it-IT" sz="8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it-IT" altLang="it-IT" sz="800" dirty="0">
                <a:solidFill>
                  <a:srgbClr val="6897BB"/>
                </a:solidFill>
                <a:latin typeface="JetBrains Mono"/>
              </a:rPr>
              <a:t>30</a:t>
            </a:r>
            <a:br>
              <a:rPr lang="it-IT" altLang="it-IT" sz="800" dirty="0">
                <a:solidFill>
                  <a:srgbClr val="6897BB"/>
                </a:solidFill>
                <a:latin typeface="JetBrains Mono"/>
              </a:rPr>
            </a:br>
            <a:br>
              <a:rPr lang="it-IT" altLang="it-IT" sz="800" dirty="0">
                <a:solidFill>
                  <a:srgbClr val="6897BB"/>
                </a:solidFill>
                <a:latin typeface="JetBrains Mono"/>
              </a:rPr>
            </a:br>
            <a:r>
              <a:rPr lang="it-IT" altLang="it-IT" sz="800" dirty="0">
                <a:solidFill>
                  <a:srgbClr val="6897BB"/>
                </a:solidFill>
                <a:latin typeface="JetBrains Mono"/>
              </a:rPr>
              <a:t>    </a:t>
            </a:r>
            <a:r>
              <a:rPr lang="it-IT" altLang="it-IT" sz="800" dirty="0" err="1">
                <a:solidFill>
                  <a:srgbClr val="A9B7C6"/>
                </a:solidFill>
                <a:latin typeface="JetBrains Mono"/>
              </a:rPr>
              <a:t>defaultConfig</a:t>
            </a:r>
            <a:r>
              <a:rPr lang="it-IT" altLang="it-IT" sz="8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it-IT" altLang="it-IT" sz="800" b="1" dirty="0">
                <a:solidFill>
                  <a:srgbClr val="A9B7C6"/>
                </a:solidFill>
                <a:latin typeface="JetBrains Mono"/>
              </a:rPr>
              <a:t>{</a:t>
            </a:r>
            <a:br>
              <a:rPr lang="it-IT" altLang="it-IT" sz="800" b="1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800" b="1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it-IT" altLang="it-IT" sz="800" dirty="0" err="1">
                <a:solidFill>
                  <a:srgbClr val="A9B7C6"/>
                </a:solidFill>
                <a:latin typeface="JetBrains Mono"/>
              </a:rPr>
              <a:t>applicationId</a:t>
            </a:r>
            <a:r>
              <a:rPr lang="it-IT" altLang="it-IT" sz="8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it-IT" altLang="it-IT" sz="800" dirty="0">
                <a:solidFill>
                  <a:srgbClr val="6A8759"/>
                </a:solidFill>
                <a:latin typeface="JetBrains Mono"/>
              </a:rPr>
              <a:t>"</a:t>
            </a:r>
            <a:r>
              <a:rPr lang="it-IT" altLang="it-IT" sz="800" dirty="0" err="1">
                <a:solidFill>
                  <a:srgbClr val="6A8759"/>
                </a:solidFill>
                <a:latin typeface="JetBrains Mono"/>
              </a:rPr>
              <a:t>com.example.androidprogramming</a:t>
            </a:r>
            <a:r>
              <a:rPr lang="it-IT" altLang="it-IT" sz="8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it-IT" altLang="it-IT" sz="800" dirty="0">
                <a:solidFill>
                  <a:srgbClr val="6A8759"/>
                </a:solidFill>
                <a:latin typeface="JetBrains Mono"/>
              </a:rPr>
            </a:br>
            <a:r>
              <a:rPr lang="it-IT" altLang="it-IT" sz="8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it-IT" altLang="it-IT" sz="800" dirty="0" err="1">
                <a:solidFill>
                  <a:srgbClr val="A9B7C6"/>
                </a:solidFill>
                <a:latin typeface="JetBrains Mono"/>
              </a:rPr>
              <a:t>minSdk</a:t>
            </a:r>
            <a:r>
              <a:rPr lang="it-IT" altLang="it-IT" sz="8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it-IT" altLang="it-IT" sz="800" dirty="0">
                <a:solidFill>
                  <a:srgbClr val="6897BB"/>
                </a:solidFill>
                <a:latin typeface="JetBrains Mono"/>
              </a:rPr>
              <a:t>21</a:t>
            </a:r>
            <a:br>
              <a:rPr lang="it-IT" altLang="it-IT" sz="800" dirty="0">
                <a:solidFill>
                  <a:srgbClr val="6897BB"/>
                </a:solidFill>
                <a:latin typeface="JetBrains Mono"/>
              </a:rPr>
            </a:br>
            <a:r>
              <a:rPr lang="it-IT" altLang="it-IT" sz="800" dirty="0">
                <a:solidFill>
                  <a:srgbClr val="6897BB"/>
                </a:solidFill>
                <a:latin typeface="JetBrains Mono"/>
              </a:rPr>
              <a:t>        </a:t>
            </a:r>
            <a:r>
              <a:rPr lang="it-IT" altLang="it-IT" sz="800" dirty="0" err="1">
                <a:solidFill>
                  <a:srgbClr val="A9B7C6"/>
                </a:solidFill>
                <a:latin typeface="JetBrains Mono"/>
              </a:rPr>
              <a:t>targetSdk</a:t>
            </a:r>
            <a:r>
              <a:rPr lang="it-IT" altLang="it-IT" sz="8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it-IT" altLang="it-IT" sz="800" dirty="0">
                <a:solidFill>
                  <a:srgbClr val="6897BB"/>
                </a:solidFill>
                <a:latin typeface="JetBrains Mono"/>
              </a:rPr>
              <a:t>30</a:t>
            </a:r>
            <a:br>
              <a:rPr lang="it-IT" altLang="it-IT" sz="800" dirty="0">
                <a:solidFill>
                  <a:srgbClr val="6897BB"/>
                </a:solidFill>
                <a:latin typeface="JetBrains Mono"/>
              </a:rPr>
            </a:br>
            <a:r>
              <a:rPr lang="it-IT" altLang="it-IT" sz="800" dirty="0">
                <a:solidFill>
                  <a:srgbClr val="6897BB"/>
                </a:solidFill>
                <a:latin typeface="JetBrains Mono"/>
              </a:rPr>
              <a:t>        </a:t>
            </a:r>
            <a:r>
              <a:rPr lang="it-IT" altLang="it-IT" sz="800" dirty="0" err="1">
                <a:solidFill>
                  <a:srgbClr val="A9B7C6"/>
                </a:solidFill>
                <a:latin typeface="JetBrains Mono"/>
              </a:rPr>
              <a:t>versionCode</a:t>
            </a:r>
            <a:r>
              <a:rPr lang="it-IT" altLang="it-IT" sz="8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it-IT" altLang="it-IT" sz="800" dirty="0">
                <a:solidFill>
                  <a:srgbClr val="6897BB"/>
                </a:solidFill>
                <a:latin typeface="JetBrains Mono"/>
              </a:rPr>
              <a:t>1</a:t>
            </a:r>
            <a:br>
              <a:rPr lang="it-IT" altLang="it-IT" sz="800" dirty="0">
                <a:solidFill>
                  <a:srgbClr val="6897BB"/>
                </a:solidFill>
                <a:latin typeface="JetBrains Mono"/>
              </a:rPr>
            </a:br>
            <a:r>
              <a:rPr lang="it-IT" altLang="it-IT" sz="800" dirty="0">
                <a:solidFill>
                  <a:srgbClr val="6897BB"/>
                </a:solidFill>
                <a:latin typeface="JetBrains Mono"/>
              </a:rPr>
              <a:t>        </a:t>
            </a:r>
            <a:r>
              <a:rPr lang="it-IT" altLang="it-IT" sz="800" dirty="0" err="1">
                <a:solidFill>
                  <a:srgbClr val="A9B7C6"/>
                </a:solidFill>
                <a:latin typeface="JetBrains Mono"/>
              </a:rPr>
              <a:t>versionName</a:t>
            </a:r>
            <a:r>
              <a:rPr lang="it-IT" altLang="it-IT" sz="8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it-IT" altLang="it-IT" sz="800" dirty="0">
                <a:solidFill>
                  <a:srgbClr val="6A8759"/>
                </a:solidFill>
                <a:latin typeface="JetBrains Mono"/>
              </a:rPr>
              <a:t>"1.0"</a:t>
            </a:r>
            <a:br>
              <a:rPr lang="it-IT" altLang="it-IT" sz="800" dirty="0">
                <a:solidFill>
                  <a:srgbClr val="6A8759"/>
                </a:solidFill>
                <a:latin typeface="JetBrains Mono"/>
              </a:rPr>
            </a:br>
            <a:br>
              <a:rPr lang="it-IT" altLang="it-IT" sz="800" dirty="0">
                <a:solidFill>
                  <a:srgbClr val="6A8759"/>
                </a:solidFill>
                <a:latin typeface="JetBrains Mono"/>
              </a:rPr>
            </a:br>
            <a:r>
              <a:rPr lang="it-IT" altLang="it-IT" sz="8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it-IT" altLang="it-IT" sz="800" dirty="0" err="1">
                <a:solidFill>
                  <a:srgbClr val="A9B7C6"/>
                </a:solidFill>
                <a:latin typeface="JetBrains Mono"/>
              </a:rPr>
              <a:t>testInstrumentationRunner</a:t>
            </a:r>
            <a:r>
              <a:rPr lang="it-IT" altLang="it-IT" sz="8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it-IT" altLang="it-IT" sz="800" dirty="0">
                <a:solidFill>
                  <a:srgbClr val="6A8759"/>
                </a:solidFill>
                <a:latin typeface="JetBrains Mono"/>
              </a:rPr>
              <a:t>"</a:t>
            </a:r>
            <a:r>
              <a:rPr lang="it-IT" altLang="it-IT" sz="800" dirty="0" err="1">
                <a:solidFill>
                  <a:srgbClr val="6A8759"/>
                </a:solidFill>
                <a:latin typeface="JetBrains Mono"/>
              </a:rPr>
              <a:t>androidx.test.runner.AndroidJUnitRunner</a:t>
            </a:r>
            <a:r>
              <a:rPr lang="it-IT" altLang="it-IT" sz="8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it-IT" altLang="it-IT" sz="800" dirty="0">
                <a:solidFill>
                  <a:srgbClr val="6A8759"/>
                </a:solidFill>
                <a:latin typeface="JetBrains Mono"/>
              </a:rPr>
            </a:br>
            <a:r>
              <a:rPr lang="it-IT" altLang="it-IT" sz="800" dirty="0">
                <a:solidFill>
                  <a:srgbClr val="6A8759"/>
                </a:solidFill>
                <a:latin typeface="JetBrains Mono"/>
              </a:rPr>
              <a:t>    </a:t>
            </a:r>
            <a:r>
              <a:rPr lang="it-IT" altLang="it-IT" sz="800" b="1" dirty="0">
                <a:solidFill>
                  <a:srgbClr val="A9B7C6"/>
                </a:solidFill>
                <a:latin typeface="JetBrains Mono"/>
              </a:rPr>
              <a:t>}</a:t>
            </a:r>
            <a:br>
              <a:rPr lang="it-IT" altLang="it-IT" sz="800" b="1" dirty="0">
                <a:solidFill>
                  <a:srgbClr val="A9B7C6"/>
                </a:solidFill>
                <a:latin typeface="JetBrains Mono"/>
              </a:rPr>
            </a:br>
            <a:br>
              <a:rPr lang="it-IT" altLang="it-IT" sz="800" b="1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800" b="1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it-IT" altLang="it-IT" sz="800" dirty="0" err="1">
                <a:solidFill>
                  <a:srgbClr val="A9B7C6"/>
                </a:solidFill>
                <a:latin typeface="JetBrains Mono"/>
              </a:rPr>
              <a:t>buildTypes</a:t>
            </a:r>
            <a:r>
              <a:rPr lang="it-IT" altLang="it-IT" sz="8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it-IT" altLang="it-IT" sz="800" b="1" dirty="0">
                <a:solidFill>
                  <a:srgbClr val="A9B7C6"/>
                </a:solidFill>
                <a:latin typeface="JetBrains Mono"/>
              </a:rPr>
              <a:t>{</a:t>
            </a:r>
            <a:br>
              <a:rPr lang="it-IT" altLang="it-IT" sz="800" b="1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800" b="1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it-IT" altLang="it-IT" sz="800" dirty="0">
                <a:solidFill>
                  <a:srgbClr val="A9B7C6"/>
                </a:solidFill>
                <a:latin typeface="JetBrains Mono"/>
              </a:rPr>
              <a:t>release </a:t>
            </a:r>
            <a:r>
              <a:rPr lang="it-IT" altLang="it-IT" sz="800" b="1" dirty="0">
                <a:solidFill>
                  <a:srgbClr val="A9B7C6"/>
                </a:solidFill>
                <a:latin typeface="JetBrains Mono"/>
              </a:rPr>
              <a:t>{</a:t>
            </a:r>
            <a:br>
              <a:rPr lang="it-IT" altLang="it-IT" sz="800" b="1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800" b="1" dirty="0">
                <a:solidFill>
                  <a:srgbClr val="A9B7C6"/>
                </a:solidFill>
                <a:latin typeface="JetBrains Mono"/>
              </a:rPr>
              <a:t>            </a:t>
            </a:r>
            <a:r>
              <a:rPr lang="it-IT" altLang="it-IT" sz="800" dirty="0" err="1">
                <a:solidFill>
                  <a:srgbClr val="A9B7C6"/>
                </a:solidFill>
                <a:latin typeface="JetBrains Mono"/>
              </a:rPr>
              <a:t>minifyEnabled</a:t>
            </a:r>
            <a:r>
              <a:rPr lang="it-IT" altLang="it-IT" sz="8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it-IT" altLang="it-IT" sz="800" dirty="0">
                <a:solidFill>
                  <a:srgbClr val="CC7832"/>
                </a:solidFill>
                <a:latin typeface="JetBrains Mono"/>
              </a:rPr>
              <a:t>false</a:t>
            </a:r>
            <a:br>
              <a:rPr lang="it-IT" altLang="it-IT" sz="800" dirty="0">
                <a:solidFill>
                  <a:srgbClr val="CC7832"/>
                </a:solidFill>
                <a:latin typeface="JetBrains Mono"/>
              </a:rPr>
            </a:br>
            <a:r>
              <a:rPr lang="it-IT" altLang="it-IT" sz="800" dirty="0">
                <a:solidFill>
                  <a:srgbClr val="CC7832"/>
                </a:solidFill>
                <a:latin typeface="JetBrains Mono"/>
              </a:rPr>
              <a:t>            </a:t>
            </a:r>
            <a:r>
              <a:rPr lang="it-IT" altLang="it-IT" sz="800" dirty="0" err="1">
                <a:solidFill>
                  <a:srgbClr val="A9B7C6"/>
                </a:solidFill>
                <a:latin typeface="JetBrains Mono"/>
              </a:rPr>
              <a:t>proguardFiles</a:t>
            </a:r>
            <a:r>
              <a:rPr lang="it-IT" altLang="it-IT" sz="8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it-IT" altLang="it-IT" sz="800" dirty="0" err="1">
                <a:solidFill>
                  <a:srgbClr val="A9B7C6"/>
                </a:solidFill>
                <a:latin typeface="JetBrains Mono"/>
              </a:rPr>
              <a:t>getDefaultProguardFile</a:t>
            </a:r>
            <a:r>
              <a:rPr lang="it-IT" altLang="it-IT" sz="8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it-IT" altLang="it-IT" sz="800" dirty="0">
                <a:solidFill>
                  <a:srgbClr val="6A8759"/>
                </a:solidFill>
                <a:latin typeface="JetBrains Mono"/>
              </a:rPr>
              <a:t>'proguard-android-optimize.txt'</a:t>
            </a:r>
            <a:r>
              <a:rPr lang="it-IT" altLang="it-IT" sz="800" dirty="0">
                <a:solidFill>
                  <a:srgbClr val="A9B7C6"/>
                </a:solidFill>
                <a:latin typeface="JetBrains Mono"/>
              </a:rPr>
              <a:t>), </a:t>
            </a:r>
            <a:r>
              <a:rPr lang="it-IT" altLang="it-IT" sz="800" dirty="0">
                <a:solidFill>
                  <a:srgbClr val="6A8759"/>
                </a:solidFill>
                <a:latin typeface="JetBrains Mono"/>
              </a:rPr>
              <a:t>'proguard-rules.pro'</a:t>
            </a:r>
            <a:br>
              <a:rPr lang="it-IT" altLang="it-IT" sz="800" dirty="0">
                <a:solidFill>
                  <a:srgbClr val="6A8759"/>
                </a:solidFill>
                <a:latin typeface="JetBrains Mono"/>
              </a:rPr>
            </a:br>
            <a:r>
              <a:rPr lang="it-IT" altLang="it-IT" sz="8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it-IT" altLang="it-IT" sz="800" b="1" dirty="0">
                <a:solidFill>
                  <a:srgbClr val="A9B7C6"/>
                </a:solidFill>
                <a:latin typeface="JetBrains Mono"/>
              </a:rPr>
              <a:t>}</a:t>
            </a:r>
            <a:br>
              <a:rPr lang="it-IT" altLang="it-IT" sz="800" b="1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800" b="1" dirty="0">
                <a:solidFill>
                  <a:srgbClr val="A9B7C6"/>
                </a:solidFill>
                <a:latin typeface="JetBrains Mono"/>
              </a:rPr>
              <a:t>    }</a:t>
            </a:r>
            <a:br>
              <a:rPr lang="it-IT" altLang="it-IT" sz="800" b="1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800" b="1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it-IT" altLang="it-IT" sz="800" dirty="0" err="1">
                <a:solidFill>
                  <a:srgbClr val="A9B7C6"/>
                </a:solidFill>
                <a:latin typeface="JetBrains Mono"/>
              </a:rPr>
              <a:t>compileOptions</a:t>
            </a:r>
            <a:r>
              <a:rPr lang="it-IT" altLang="it-IT" sz="8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it-IT" altLang="it-IT" sz="800" b="1" dirty="0">
                <a:solidFill>
                  <a:srgbClr val="A9B7C6"/>
                </a:solidFill>
                <a:latin typeface="JetBrains Mono"/>
              </a:rPr>
              <a:t>{</a:t>
            </a:r>
            <a:br>
              <a:rPr lang="it-IT" altLang="it-IT" sz="800" b="1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800" b="1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it-IT" altLang="it-IT" sz="800" dirty="0" err="1">
                <a:solidFill>
                  <a:srgbClr val="A9B7C6"/>
                </a:solidFill>
                <a:latin typeface="JetBrains Mono"/>
              </a:rPr>
              <a:t>sourceCompatibility</a:t>
            </a:r>
            <a:r>
              <a:rPr lang="it-IT" altLang="it-IT" sz="800" dirty="0">
                <a:solidFill>
                  <a:srgbClr val="A9B7C6"/>
                </a:solidFill>
                <a:latin typeface="JetBrains Mono"/>
              </a:rPr>
              <a:t> JavaVersion.</a:t>
            </a:r>
            <a:r>
              <a:rPr lang="it-IT" altLang="it-IT" sz="800" i="1" dirty="0">
                <a:solidFill>
                  <a:srgbClr val="9876AA"/>
                </a:solidFill>
                <a:latin typeface="JetBrains Mono"/>
              </a:rPr>
              <a:t>VERSION_1_8</a:t>
            </a:r>
            <a:br>
              <a:rPr lang="it-IT" altLang="it-IT" sz="800" i="1" dirty="0">
                <a:solidFill>
                  <a:srgbClr val="9876AA"/>
                </a:solidFill>
                <a:latin typeface="JetBrains Mono"/>
              </a:rPr>
            </a:br>
            <a:r>
              <a:rPr lang="it-IT" altLang="it-IT" sz="800" i="1" dirty="0">
                <a:solidFill>
                  <a:srgbClr val="9876AA"/>
                </a:solidFill>
                <a:latin typeface="JetBrains Mono"/>
              </a:rPr>
              <a:t>        </a:t>
            </a:r>
            <a:r>
              <a:rPr lang="it-IT" altLang="it-IT" sz="800" dirty="0" err="1">
                <a:solidFill>
                  <a:srgbClr val="A9B7C6"/>
                </a:solidFill>
                <a:latin typeface="JetBrains Mono"/>
              </a:rPr>
              <a:t>targetCompatibility</a:t>
            </a:r>
            <a:r>
              <a:rPr lang="it-IT" altLang="it-IT" sz="800" dirty="0">
                <a:solidFill>
                  <a:srgbClr val="A9B7C6"/>
                </a:solidFill>
                <a:latin typeface="JetBrains Mono"/>
              </a:rPr>
              <a:t> JavaVersion.</a:t>
            </a:r>
            <a:r>
              <a:rPr lang="it-IT" altLang="it-IT" sz="800" i="1" dirty="0">
                <a:solidFill>
                  <a:srgbClr val="9876AA"/>
                </a:solidFill>
                <a:latin typeface="JetBrains Mono"/>
              </a:rPr>
              <a:t>VERSION_1_8</a:t>
            </a:r>
            <a:br>
              <a:rPr lang="it-IT" altLang="it-IT" sz="800" i="1" dirty="0">
                <a:solidFill>
                  <a:srgbClr val="9876AA"/>
                </a:solidFill>
                <a:latin typeface="JetBrains Mono"/>
              </a:rPr>
            </a:br>
            <a:r>
              <a:rPr lang="it-IT" altLang="it-IT" sz="800" i="1" dirty="0">
                <a:solidFill>
                  <a:srgbClr val="9876AA"/>
                </a:solidFill>
                <a:latin typeface="JetBrains Mono"/>
              </a:rPr>
              <a:t>    </a:t>
            </a:r>
            <a:r>
              <a:rPr lang="it-IT" altLang="it-IT" sz="800" b="1" dirty="0">
                <a:solidFill>
                  <a:srgbClr val="A9B7C6"/>
                </a:solidFill>
                <a:latin typeface="JetBrains Mono"/>
              </a:rPr>
              <a:t>}</a:t>
            </a:r>
            <a:br>
              <a:rPr lang="it-IT" altLang="it-IT" sz="800" b="1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800" b="1" dirty="0">
                <a:solidFill>
                  <a:srgbClr val="A9B7C6"/>
                </a:solidFill>
                <a:latin typeface="JetBrains Mono"/>
              </a:rPr>
              <a:t>}</a:t>
            </a:r>
            <a:br>
              <a:rPr lang="it-IT" altLang="it-IT" sz="800" b="1" dirty="0">
                <a:solidFill>
                  <a:srgbClr val="A9B7C6"/>
                </a:solidFill>
                <a:latin typeface="JetBrains Mono"/>
              </a:rPr>
            </a:br>
            <a:br>
              <a:rPr lang="it-IT" altLang="it-IT" sz="800" b="1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800" dirty="0" err="1">
                <a:solidFill>
                  <a:srgbClr val="A9B7C6"/>
                </a:solidFill>
                <a:latin typeface="JetBrains Mono"/>
              </a:rPr>
              <a:t>dependencies</a:t>
            </a:r>
            <a:r>
              <a:rPr lang="it-IT" altLang="it-IT" sz="8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it-IT" altLang="it-IT" sz="800" b="1" dirty="0">
                <a:solidFill>
                  <a:srgbClr val="A9B7C6"/>
                </a:solidFill>
                <a:latin typeface="JetBrains Mono"/>
              </a:rPr>
              <a:t>{</a:t>
            </a:r>
            <a:br>
              <a:rPr lang="it-IT" altLang="it-IT" sz="800" b="1" dirty="0">
                <a:solidFill>
                  <a:srgbClr val="A9B7C6"/>
                </a:solidFill>
                <a:latin typeface="JetBrains Mono"/>
              </a:rPr>
            </a:br>
            <a:r>
              <a:rPr lang="it-IT" altLang="it-IT" sz="800" b="1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it-IT" altLang="it-IT" sz="800" dirty="0" err="1">
                <a:solidFill>
                  <a:srgbClr val="A9B7C6"/>
                </a:solidFill>
                <a:latin typeface="JetBrains Mono"/>
              </a:rPr>
              <a:t>implementation</a:t>
            </a:r>
            <a:r>
              <a:rPr lang="it-IT" altLang="it-IT" sz="8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it-IT" altLang="it-IT" sz="800" dirty="0">
                <a:solidFill>
                  <a:srgbClr val="6A8759"/>
                </a:solidFill>
                <a:latin typeface="JetBrains Mono"/>
              </a:rPr>
              <a:t>'androidx.appcompat:appcompat:1.3.1'</a:t>
            </a:r>
            <a:br>
              <a:rPr lang="it-IT" altLang="it-IT" sz="800" dirty="0">
                <a:solidFill>
                  <a:srgbClr val="6A8759"/>
                </a:solidFill>
                <a:latin typeface="JetBrains Mono"/>
              </a:rPr>
            </a:br>
            <a:r>
              <a:rPr lang="it-IT" altLang="it-IT" sz="800" dirty="0">
                <a:solidFill>
                  <a:srgbClr val="6A8759"/>
                </a:solidFill>
                <a:latin typeface="JetBrains Mono"/>
              </a:rPr>
              <a:t>    </a:t>
            </a:r>
            <a:r>
              <a:rPr lang="it-IT" altLang="it-IT" sz="800" dirty="0" err="1">
                <a:solidFill>
                  <a:srgbClr val="A9B7C6"/>
                </a:solidFill>
                <a:latin typeface="JetBrains Mono"/>
              </a:rPr>
              <a:t>implementation</a:t>
            </a:r>
            <a:r>
              <a:rPr lang="it-IT" altLang="it-IT" sz="8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it-IT" altLang="it-IT" sz="800" dirty="0">
                <a:solidFill>
                  <a:srgbClr val="6A8759"/>
                </a:solidFill>
                <a:latin typeface="JetBrains Mono"/>
              </a:rPr>
              <a:t>'com.google.android.material:material:1.4.0'</a:t>
            </a:r>
            <a:br>
              <a:rPr lang="it-IT" altLang="it-IT" sz="800" dirty="0">
                <a:solidFill>
                  <a:srgbClr val="6A8759"/>
                </a:solidFill>
                <a:latin typeface="JetBrains Mono"/>
              </a:rPr>
            </a:br>
            <a:r>
              <a:rPr lang="it-IT" altLang="it-IT" sz="800" dirty="0">
                <a:solidFill>
                  <a:srgbClr val="6A8759"/>
                </a:solidFill>
                <a:latin typeface="JetBrains Mono"/>
              </a:rPr>
              <a:t>    </a:t>
            </a:r>
            <a:r>
              <a:rPr lang="it-IT" altLang="it-IT" sz="800" dirty="0" err="1">
                <a:solidFill>
                  <a:srgbClr val="A9B7C6"/>
                </a:solidFill>
                <a:latin typeface="JetBrains Mono"/>
              </a:rPr>
              <a:t>implementation</a:t>
            </a:r>
            <a:r>
              <a:rPr lang="it-IT" altLang="it-IT" sz="8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it-IT" altLang="it-IT" sz="800" dirty="0">
                <a:solidFill>
                  <a:srgbClr val="6A8759"/>
                </a:solidFill>
                <a:latin typeface="JetBrains Mono"/>
              </a:rPr>
              <a:t>'androidx.constraintlayout:constraintlayout:2.1.1'</a:t>
            </a:r>
            <a:br>
              <a:rPr lang="it-IT" altLang="it-IT" sz="800" dirty="0">
                <a:solidFill>
                  <a:srgbClr val="6A8759"/>
                </a:solidFill>
                <a:latin typeface="JetBrains Mono"/>
              </a:rPr>
            </a:br>
            <a:r>
              <a:rPr lang="it-IT" altLang="it-IT" sz="800" dirty="0">
                <a:solidFill>
                  <a:srgbClr val="6A8759"/>
                </a:solidFill>
                <a:latin typeface="JetBrains Mono"/>
              </a:rPr>
              <a:t>    </a:t>
            </a:r>
            <a:r>
              <a:rPr lang="it-IT" altLang="it-IT" sz="800" dirty="0" err="1">
                <a:solidFill>
                  <a:srgbClr val="A9B7C6"/>
                </a:solidFill>
                <a:latin typeface="JetBrains Mono"/>
              </a:rPr>
              <a:t>testImplementation</a:t>
            </a:r>
            <a:r>
              <a:rPr lang="it-IT" altLang="it-IT" sz="8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it-IT" altLang="it-IT" sz="800" dirty="0">
                <a:solidFill>
                  <a:srgbClr val="6A8759"/>
                </a:solidFill>
                <a:latin typeface="JetBrains Mono"/>
              </a:rPr>
              <a:t>'junit:junit:4.+'</a:t>
            </a:r>
            <a:br>
              <a:rPr lang="it-IT" altLang="it-IT" sz="800" dirty="0">
                <a:solidFill>
                  <a:srgbClr val="6A8759"/>
                </a:solidFill>
                <a:latin typeface="JetBrains Mono"/>
              </a:rPr>
            </a:br>
            <a:r>
              <a:rPr lang="it-IT" altLang="it-IT" sz="800" dirty="0">
                <a:solidFill>
                  <a:srgbClr val="6A8759"/>
                </a:solidFill>
                <a:latin typeface="JetBrains Mono"/>
              </a:rPr>
              <a:t>    </a:t>
            </a:r>
            <a:r>
              <a:rPr lang="it-IT" altLang="it-IT" sz="800" dirty="0" err="1">
                <a:solidFill>
                  <a:srgbClr val="A9B7C6"/>
                </a:solidFill>
                <a:latin typeface="JetBrains Mono"/>
              </a:rPr>
              <a:t>androidTestImplementation</a:t>
            </a:r>
            <a:r>
              <a:rPr lang="it-IT" altLang="it-IT" sz="8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it-IT" altLang="it-IT" sz="800" dirty="0">
                <a:solidFill>
                  <a:srgbClr val="6A8759"/>
                </a:solidFill>
                <a:latin typeface="JetBrains Mono"/>
              </a:rPr>
              <a:t>'androidx.test.ext:junit:1.1.3'</a:t>
            </a:r>
            <a:br>
              <a:rPr lang="it-IT" altLang="it-IT" sz="800" dirty="0">
                <a:solidFill>
                  <a:srgbClr val="6A8759"/>
                </a:solidFill>
                <a:latin typeface="JetBrains Mono"/>
              </a:rPr>
            </a:br>
            <a:r>
              <a:rPr lang="it-IT" altLang="it-IT" sz="800" dirty="0">
                <a:solidFill>
                  <a:srgbClr val="6A8759"/>
                </a:solidFill>
                <a:latin typeface="JetBrains Mono"/>
              </a:rPr>
              <a:t>    </a:t>
            </a:r>
            <a:r>
              <a:rPr lang="it-IT" altLang="it-IT" sz="800" dirty="0" err="1">
                <a:solidFill>
                  <a:srgbClr val="A9B7C6"/>
                </a:solidFill>
                <a:latin typeface="JetBrains Mono"/>
              </a:rPr>
              <a:t>androidTestImplementation</a:t>
            </a:r>
            <a:r>
              <a:rPr lang="it-IT" altLang="it-IT" sz="8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it-IT" altLang="it-IT" sz="800" dirty="0">
                <a:solidFill>
                  <a:srgbClr val="6A8759"/>
                </a:solidFill>
                <a:latin typeface="JetBrains Mono"/>
              </a:rPr>
              <a:t>'androidx.test.espresso:espresso-core:3.4.0'</a:t>
            </a:r>
            <a:br>
              <a:rPr lang="it-IT" altLang="it-IT" sz="800" dirty="0">
                <a:solidFill>
                  <a:srgbClr val="6A8759"/>
                </a:solidFill>
                <a:latin typeface="JetBrains Mono"/>
              </a:rPr>
            </a:br>
            <a:r>
              <a:rPr lang="it-IT" altLang="it-IT" sz="800" b="1" dirty="0">
                <a:solidFill>
                  <a:srgbClr val="A9B7C6"/>
                </a:solidFill>
                <a:latin typeface="JetBrains Mono"/>
              </a:rPr>
              <a:t>}</a:t>
            </a:r>
            <a:endParaRPr lang="it-IT" altLang="it-IT" sz="14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260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66C682-335F-4D3A-9C9D-67B90F5F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	</a:t>
            </a:r>
            <a:r>
              <a:rPr lang="it-IT" dirty="0" err="1"/>
              <a:t>XML’s</a:t>
            </a:r>
            <a:r>
              <a:rPr lang="it-IT" dirty="0"/>
              <a:t> </a:t>
            </a:r>
            <a:r>
              <a:rPr lang="it-IT" dirty="0" err="1"/>
              <a:t>pills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007E1C-82FD-4E39-9B28-BA606C4AB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Commenti</a:t>
            </a:r>
          </a:p>
          <a:p>
            <a:pPr marL="0" indent="0">
              <a:buNone/>
            </a:pPr>
            <a:r>
              <a:rPr lang="it-IT" dirty="0"/>
              <a:t>			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&lt;!-- commento --&gt;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Value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assigned</a:t>
            </a:r>
            <a:r>
              <a:rPr lang="it-IT" dirty="0"/>
              <a:t> to </a:t>
            </a:r>
            <a:r>
              <a:rPr lang="it-IT" dirty="0" err="1"/>
              <a:t>respective</a:t>
            </a:r>
            <a:r>
              <a:rPr lang="it-IT" dirty="0"/>
              <a:t> tag. </a:t>
            </a:r>
            <a:r>
              <a:rPr lang="it-IT" dirty="0" err="1"/>
              <a:t>Nested</a:t>
            </a:r>
            <a:r>
              <a:rPr lang="it-IT" dirty="0"/>
              <a:t> tag are </a:t>
            </a:r>
            <a:r>
              <a:rPr lang="it-IT" dirty="0" err="1"/>
              <a:t>allowed</a:t>
            </a:r>
            <a:r>
              <a:rPr lang="it-IT" dirty="0"/>
              <a:t> (e.g. </a:t>
            </a:r>
            <a:r>
              <a:rPr lang="it-IT" dirty="0" err="1"/>
              <a:t>tag_container</a:t>
            </a:r>
            <a:r>
              <a:rPr lang="it-IT" dirty="0"/>
              <a:t>). </a:t>
            </a:r>
          </a:p>
          <a:p>
            <a:pPr marL="0" indent="0">
              <a:buNone/>
            </a:pPr>
            <a:r>
              <a:rPr lang="it-IT" dirty="0"/>
              <a:t>Tag are </a:t>
            </a:r>
            <a:r>
              <a:rPr lang="it-IT" dirty="0" err="1"/>
              <a:t>unique</a:t>
            </a:r>
            <a:r>
              <a:rPr lang="it-IT" dirty="0"/>
              <a:t> and </a:t>
            </a:r>
            <a:r>
              <a:rPr lang="it-IT" dirty="0" err="1"/>
              <a:t>represent</a:t>
            </a:r>
            <a:r>
              <a:rPr lang="it-IT" dirty="0"/>
              <a:t> the id of </a:t>
            </a:r>
            <a:r>
              <a:rPr lang="it-IT" dirty="0" err="1"/>
              <a:t>binded</a:t>
            </a:r>
            <a:r>
              <a:rPr lang="it-IT" dirty="0"/>
              <a:t> to a </a:t>
            </a:r>
            <a:r>
              <a:rPr lang="it-IT" dirty="0" err="1"/>
              <a:t>value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		&lt;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tag_container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			&lt;tag1&gt;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&lt;/tag1&gt;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			&lt;tag2&gt;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&lt;/tag2&gt;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		&lt;/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tag_container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CB26700-1008-40E6-9A89-035C3D660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652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9F854F-91F5-45C5-AEE1-9EE9CFA9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AndroidManifest.xml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607521-338D-4F18-ABD4-9ABA0D62D4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Describes essential information about your app.</a:t>
            </a:r>
          </a:p>
          <a:p>
            <a:pPr marL="0" indent="0">
              <a:buNone/>
            </a:pPr>
            <a:r>
              <a:rPr lang="en-US" dirty="0"/>
              <a:t>Contains:</a:t>
            </a:r>
          </a:p>
          <a:p>
            <a:r>
              <a:rPr lang="it-IT" dirty="0" err="1">
                <a:solidFill>
                  <a:srgbClr val="FF0000"/>
                </a:solidFill>
              </a:rPr>
              <a:t>App's</a:t>
            </a:r>
            <a:r>
              <a:rPr lang="it-IT" dirty="0">
                <a:solidFill>
                  <a:srgbClr val="FF0000"/>
                </a:solidFill>
              </a:rPr>
              <a:t> package name</a:t>
            </a:r>
          </a:p>
          <a:p>
            <a:r>
              <a:rPr lang="it-IT" dirty="0" err="1">
                <a:solidFill>
                  <a:srgbClr val="FF0000"/>
                </a:solidFill>
              </a:rPr>
              <a:t>App’s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components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(Activities, Services …) </a:t>
            </a:r>
            <a:r>
              <a:rPr lang="it-IT" dirty="0" err="1"/>
              <a:t>each</a:t>
            </a:r>
            <a:r>
              <a:rPr lang="it-IT" dirty="0"/>
              <a:t> of </a:t>
            </a:r>
            <a:r>
              <a:rPr lang="it-IT" dirty="0" err="1"/>
              <a:t>them</a:t>
            </a:r>
            <a:r>
              <a:rPr lang="it-IT" dirty="0"/>
              <a:t> must </a:t>
            </a:r>
            <a:r>
              <a:rPr lang="it-IT" dirty="0" err="1"/>
              <a:t>define</a:t>
            </a:r>
            <a:r>
              <a:rPr lang="it-IT" dirty="0"/>
              <a:t>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properties</a:t>
            </a:r>
            <a:r>
              <a:rPr lang="it-IT" dirty="0"/>
              <a:t> (e.g. name of java class) </a:t>
            </a:r>
          </a:p>
          <a:p>
            <a:r>
              <a:rPr lang="it-IT" dirty="0" err="1">
                <a:solidFill>
                  <a:srgbClr val="FF0000"/>
                </a:solidFill>
              </a:rPr>
              <a:t>Permission</a:t>
            </a:r>
            <a:r>
              <a:rPr lang="it-IT" dirty="0">
                <a:solidFill>
                  <a:srgbClr val="FF0000"/>
                </a:solidFill>
              </a:rPr>
              <a:t> </a:t>
            </a:r>
          </a:p>
          <a:p>
            <a:r>
              <a:rPr lang="it-IT" dirty="0">
                <a:solidFill>
                  <a:srgbClr val="FF0000"/>
                </a:solidFill>
              </a:rPr>
              <a:t>Hardware and software the app </a:t>
            </a:r>
            <a:r>
              <a:rPr lang="it-IT" dirty="0" err="1">
                <a:solidFill>
                  <a:srgbClr val="FF0000"/>
                </a:solidFill>
              </a:rPr>
              <a:t>reqires</a:t>
            </a:r>
            <a:endParaRPr lang="it-IT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t-IT" dirty="0">
                <a:hlinkClick r:id="rId2"/>
              </a:rPr>
              <a:t>https://developer.android.com/guide/topics/manifest/manifest-intro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12BF683-C716-4A3C-9183-523561B7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D14FB68-F899-4B45-A1B4-2CD2DE875F6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0" y="1796410"/>
            <a:ext cx="4038600" cy="39164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it-IT" altLang="it-IT" sz="1000" dirty="0">
                <a:solidFill>
                  <a:srgbClr val="E8BF6A"/>
                </a:solidFill>
                <a:latin typeface="JetBrains Mono"/>
              </a:rPr>
              <a:t>&lt;?</a:t>
            </a:r>
            <a:r>
              <a:rPr lang="it-IT" altLang="it-IT" sz="1000" dirty="0">
                <a:solidFill>
                  <a:srgbClr val="BABABA"/>
                </a:solidFill>
                <a:latin typeface="JetBrains Mono"/>
              </a:rPr>
              <a:t>xml </a:t>
            </a:r>
            <a:r>
              <a:rPr lang="it-IT" altLang="it-IT" sz="1000" dirty="0" err="1">
                <a:solidFill>
                  <a:srgbClr val="BABABA"/>
                </a:solidFill>
                <a:latin typeface="JetBrains Mono"/>
              </a:rPr>
              <a:t>version</a:t>
            </a:r>
            <a:r>
              <a:rPr lang="it-IT" altLang="it-IT" sz="1000" dirty="0">
                <a:solidFill>
                  <a:srgbClr val="6A8759"/>
                </a:solidFill>
                <a:latin typeface="JetBrains Mono"/>
              </a:rPr>
              <a:t>="1.0" </a:t>
            </a:r>
            <a:r>
              <a:rPr lang="it-IT" altLang="it-IT" sz="1000" dirty="0">
                <a:solidFill>
                  <a:srgbClr val="BABABA"/>
                </a:solidFill>
                <a:latin typeface="JetBrains Mono"/>
              </a:rPr>
              <a:t>encoding</a:t>
            </a:r>
            <a:r>
              <a:rPr lang="it-IT" altLang="it-IT" sz="1000" dirty="0">
                <a:solidFill>
                  <a:srgbClr val="6A8759"/>
                </a:solidFill>
                <a:latin typeface="JetBrains Mono"/>
              </a:rPr>
              <a:t>="utf-8"</a:t>
            </a:r>
            <a:r>
              <a:rPr lang="it-IT" altLang="it-IT" sz="1000" dirty="0">
                <a:solidFill>
                  <a:srgbClr val="E8BF6A"/>
                </a:solidFill>
                <a:latin typeface="JetBrains Mono"/>
              </a:rPr>
              <a:t>?&gt;</a:t>
            </a:r>
            <a:br>
              <a:rPr lang="it-IT" altLang="it-IT" sz="1000" dirty="0">
                <a:solidFill>
                  <a:srgbClr val="E8BF6A"/>
                </a:solidFill>
                <a:latin typeface="JetBrains Mono"/>
              </a:rPr>
            </a:br>
            <a:r>
              <a:rPr lang="it-IT" altLang="it-IT" sz="1000" dirty="0">
                <a:solidFill>
                  <a:srgbClr val="E8BF6A"/>
                </a:solidFill>
                <a:latin typeface="JetBrains Mono"/>
              </a:rPr>
              <a:t>&lt;</a:t>
            </a:r>
            <a:r>
              <a:rPr lang="it-IT" altLang="it-IT" sz="1000" dirty="0" err="1">
                <a:solidFill>
                  <a:srgbClr val="E8BF6A"/>
                </a:solidFill>
                <a:latin typeface="JetBrains Mono"/>
              </a:rPr>
              <a:t>manifest</a:t>
            </a:r>
            <a:r>
              <a:rPr lang="it-IT" altLang="it-IT" sz="1000" dirty="0">
                <a:solidFill>
                  <a:srgbClr val="E8BF6A"/>
                </a:solidFill>
                <a:latin typeface="JetBrains Mono"/>
              </a:rPr>
              <a:t> </a:t>
            </a:r>
            <a:r>
              <a:rPr lang="it-IT" altLang="it-IT" sz="1000" dirty="0" err="1">
                <a:solidFill>
                  <a:srgbClr val="BABABA"/>
                </a:solidFill>
                <a:latin typeface="JetBrains Mono"/>
              </a:rPr>
              <a:t>xmlns:</a:t>
            </a:r>
            <a:r>
              <a:rPr lang="it-IT" altLang="it-IT" sz="10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it-IT" altLang="it-IT" sz="1000" dirty="0">
                <a:solidFill>
                  <a:srgbClr val="6A8759"/>
                </a:solidFill>
                <a:latin typeface="JetBrains Mono"/>
              </a:rPr>
              <a:t>="http://schemas.android.com/</a:t>
            </a:r>
            <a:r>
              <a:rPr lang="it-IT" altLang="it-IT" sz="1000" dirty="0" err="1">
                <a:solidFill>
                  <a:srgbClr val="6A8759"/>
                </a:solidFill>
                <a:latin typeface="JetBrains Mono"/>
              </a:rPr>
              <a:t>apk</a:t>
            </a:r>
            <a:r>
              <a:rPr lang="it-IT" altLang="it-IT" sz="1000" dirty="0">
                <a:solidFill>
                  <a:srgbClr val="6A8759"/>
                </a:solidFill>
                <a:latin typeface="JetBrains Mono"/>
              </a:rPr>
              <a:t>/res/</a:t>
            </a:r>
            <a:r>
              <a:rPr lang="it-IT" altLang="it-IT" sz="1000" dirty="0" err="1">
                <a:solidFill>
                  <a:srgbClr val="6A8759"/>
                </a:solidFill>
                <a:latin typeface="JetBrains Mono"/>
              </a:rPr>
              <a:t>android</a:t>
            </a:r>
            <a:r>
              <a:rPr lang="it-IT" altLang="it-IT" sz="10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it-IT" altLang="it-IT" sz="1000" dirty="0">
                <a:solidFill>
                  <a:srgbClr val="6A8759"/>
                </a:solidFill>
                <a:latin typeface="JetBrains Mono"/>
              </a:rPr>
            </a:br>
            <a:r>
              <a:rPr lang="it-IT" altLang="it-IT" sz="1000" dirty="0">
                <a:solidFill>
                  <a:srgbClr val="6A8759"/>
                </a:solidFill>
                <a:latin typeface="JetBrains Mono"/>
              </a:rPr>
              <a:t>    </a:t>
            </a:r>
            <a:r>
              <a:rPr lang="it-IT" altLang="it-IT" sz="1000" dirty="0">
                <a:solidFill>
                  <a:srgbClr val="BABABA"/>
                </a:solidFill>
                <a:latin typeface="JetBrains Mono"/>
              </a:rPr>
              <a:t>package</a:t>
            </a:r>
            <a:r>
              <a:rPr lang="it-IT" altLang="it-IT" sz="100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it-IT" altLang="it-IT" sz="1000" dirty="0" err="1">
                <a:solidFill>
                  <a:srgbClr val="6A8759"/>
                </a:solidFill>
                <a:latin typeface="JetBrains Mono"/>
              </a:rPr>
              <a:t>com.example.androidtutorial</a:t>
            </a:r>
            <a:r>
              <a:rPr lang="it-IT" altLang="it-IT" sz="1000" dirty="0">
                <a:solidFill>
                  <a:srgbClr val="6A8759"/>
                </a:solidFill>
                <a:latin typeface="JetBrains Mono"/>
              </a:rPr>
              <a:t>"</a:t>
            </a:r>
            <a:r>
              <a:rPr lang="it-IT" altLang="it-IT" sz="1000" dirty="0">
                <a:solidFill>
                  <a:srgbClr val="E8BF6A"/>
                </a:solidFill>
                <a:latin typeface="JetBrains Mono"/>
              </a:rPr>
              <a:t>&gt;</a:t>
            </a:r>
            <a:br>
              <a:rPr lang="it-IT" altLang="it-IT" sz="1000" dirty="0">
                <a:solidFill>
                  <a:srgbClr val="E8BF6A"/>
                </a:solidFill>
                <a:latin typeface="JetBrains Mono"/>
              </a:rPr>
            </a:br>
            <a:br>
              <a:rPr lang="it-IT" altLang="it-IT" sz="1000" dirty="0">
                <a:solidFill>
                  <a:srgbClr val="E8BF6A"/>
                </a:solidFill>
                <a:latin typeface="JetBrains Mono"/>
              </a:rPr>
            </a:br>
            <a:r>
              <a:rPr lang="it-IT" altLang="it-IT" sz="1000" dirty="0">
                <a:solidFill>
                  <a:srgbClr val="E8BF6A"/>
                </a:solidFill>
                <a:latin typeface="JetBrains Mono"/>
              </a:rPr>
              <a:t>    &lt;</a:t>
            </a:r>
            <a:r>
              <a:rPr lang="it-IT" altLang="it-IT" sz="1000" dirty="0" err="1">
                <a:solidFill>
                  <a:srgbClr val="E8BF6A"/>
                </a:solidFill>
                <a:latin typeface="JetBrains Mono"/>
              </a:rPr>
              <a:t>application</a:t>
            </a:r>
            <a:br>
              <a:rPr lang="it-IT" altLang="it-IT" sz="1000" dirty="0">
                <a:solidFill>
                  <a:srgbClr val="E8BF6A"/>
                </a:solidFill>
                <a:latin typeface="JetBrains Mono"/>
              </a:rPr>
            </a:br>
            <a:r>
              <a:rPr lang="it-IT" altLang="it-IT" sz="1000" dirty="0">
                <a:solidFill>
                  <a:srgbClr val="E8BF6A"/>
                </a:solidFill>
                <a:latin typeface="JetBrains Mono"/>
              </a:rPr>
              <a:t>        </a:t>
            </a:r>
            <a:r>
              <a:rPr lang="it-IT" altLang="it-IT" sz="10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it-IT" altLang="it-IT" sz="1000" dirty="0" err="1">
                <a:solidFill>
                  <a:srgbClr val="BABABA"/>
                </a:solidFill>
                <a:latin typeface="JetBrains Mono"/>
              </a:rPr>
              <a:t>:allowBackup</a:t>
            </a:r>
            <a:r>
              <a:rPr lang="it-IT" altLang="it-IT" sz="100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it-IT" altLang="it-IT" sz="1000" dirty="0" err="1">
                <a:solidFill>
                  <a:srgbClr val="6A8759"/>
                </a:solidFill>
                <a:latin typeface="JetBrains Mono"/>
              </a:rPr>
              <a:t>true</a:t>
            </a:r>
            <a:r>
              <a:rPr lang="it-IT" altLang="it-IT" sz="10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it-IT" altLang="it-IT" sz="1000" dirty="0">
                <a:solidFill>
                  <a:srgbClr val="6A8759"/>
                </a:solidFill>
                <a:latin typeface="JetBrains Mono"/>
              </a:rPr>
            </a:br>
            <a:r>
              <a:rPr lang="it-IT" altLang="it-IT" sz="10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it-IT" altLang="it-IT" sz="10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it-IT" altLang="it-IT" sz="1000" dirty="0" err="1">
                <a:solidFill>
                  <a:srgbClr val="BABABA"/>
                </a:solidFill>
                <a:latin typeface="JetBrains Mono"/>
              </a:rPr>
              <a:t>:fullBackupOnly</a:t>
            </a:r>
            <a:r>
              <a:rPr lang="it-IT" altLang="it-IT" sz="100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it-IT" altLang="it-IT" sz="1000" dirty="0" err="1">
                <a:solidFill>
                  <a:srgbClr val="6A8759"/>
                </a:solidFill>
                <a:latin typeface="JetBrains Mono"/>
              </a:rPr>
              <a:t>true</a:t>
            </a:r>
            <a:r>
              <a:rPr lang="it-IT" altLang="it-IT" sz="10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it-IT" altLang="it-IT" sz="1000" dirty="0">
                <a:solidFill>
                  <a:srgbClr val="6A8759"/>
                </a:solidFill>
                <a:latin typeface="JetBrains Mono"/>
              </a:rPr>
            </a:br>
            <a:r>
              <a:rPr lang="it-IT" altLang="it-IT" sz="10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it-IT" altLang="it-IT" sz="10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it-IT" altLang="it-IT" sz="1000" dirty="0" err="1">
                <a:solidFill>
                  <a:srgbClr val="BABABA"/>
                </a:solidFill>
                <a:latin typeface="JetBrains Mono"/>
              </a:rPr>
              <a:t>:icon</a:t>
            </a:r>
            <a:r>
              <a:rPr lang="it-IT" altLang="it-IT" sz="1000" dirty="0">
                <a:solidFill>
                  <a:srgbClr val="6A8759"/>
                </a:solidFill>
                <a:latin typeface="JetBrains Mono"/>
              </a:rPr>
              <a:t>="@</a:t>
            </a:r>
            <a:r>
              <a:rPr lang="it-IT" altLang="it-IT" sz="1000" dirty="0" err="1">
                <a:solidFill>
                  <a:srgbClr val="6A8759"/>
                </a:solidFill>
                <a:latin typeface="JetBrains Mono"/>
              </a:rPr>
              <a:t>mipmap</a:t>
            </a:r>
            <a:r>
              <a:rPr lang="it-IT" altLang="it-IT" sz="1000" dirty="0">
                <a:solidFill>
                  <a:srgbClr val="6A8759"/>
                </a:solidFill>
                <a:latin typeface="JetBrains Mono"/>
              </a:rPr>
              <a:t>/</a:t>
            </a:r>
            <a:r>
              <a:rPr lang="it-IT" altLang="it-IT" sz="1000" dirty="0" err="1">
                <a:solidFill>
                  <a:srgbClr val="6A8759"/>
                </a:solidFill>
                <a:latin typeface="JetBrains Mono"/>
              </a:rPr>
              <a:t>ic_launcher</a:t>
            </a:r>
            <a:r>
              <a:rPr lang="it-IT" altLang="it-IT" sz="10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it-IT" altLang="it-IT" sz="1000" dirty="0">
                <a:solidFill>
                  <a:srgbClr val="6A8759"/>
                </a:solidFill>
                <a:latin typeface="JetBrains Mono"/>
              </a:rPr>
            </a:br>
            <a:r>
              <a:rPr lang="it-IT" altLang="it-IT" sz="10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it-IT" altLang="it-IT" sz="10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it-IT" altLang="it-IT" sz="1000" dirty="0" err="1">
                <a:solidFill>
                  <a:srgbClr val="BABABA"/>
                </a:solidFill>
                <a:latin typeface="JetBrains Mono"/>
              </a:rPr>
              <a:t>:label</a:t>
            </a:r>
            <a:r>
              <a:rPr lang="it-IT" altLang="it-IT" sz="1000" dirty="0">
                <a:solidFill>
                  <a:srgbClr val="6A8759"/>
                </a:solidFill>
                <a:latin typeface="JetBrains Mono"/>
              </a:rPr>
              <a:t>="@</a:t>
            </a:r>
            <a:r>
              <a:rPr lang="it-IT" altLang="it-IT" sz="1000" dirty="0" err="1">
                <a:solidFill>
                  <a:srgbClr val="6A8759"/>
                </a:solidFill>
                <a:latin typeface="JetBrains Mono"/>
              </a:rPr>
              <a:t>string</a:t>
            </a:r>
            <a:r>
              <a:rPr lang="it-IT" altLang="it-IT" sz="1000" dirty="0">
                <a:solidFill>
                  <a:srgbClr val="6A8759"/>
                </a:solidFill>
                <a:latin typeface="JetBrains Mono"/>
              </a:rPr>
              <a:t>/</a:t>
            </a:r>
            <a:r>
              <a:rPr lang="it-IT" altLang="it-IT" sz="1000" dirty="0" err="1">
                <a:solidFill>
                  <a:srgbClr val="6A8759"/>
                </a:solidFill>
                <a:latin typeface="JetBrains Mono"/>
              </a:rPr>
              <a:t>app_name</a:t>
            </a:r>
            <a:r>
              <a:rPr lang="it-IT" altLang="it-IT" sz="10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it-IT" altLang="it-IT" sz="1000" dirty="0">
                <a:solidFill>
                  <a:srgbClr val="6A8759"/>
                </a:solidFill>
                <a:latin typeface="JetBrains Mono"/>
              </a:rPr>
            </a:br>
            <a:r>
              <a:rPr lang="it-IT" altLang="it-IT" sz="10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it-IT" altLang="it-IT" sz="10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it-IT" altLang="it-IT" sz="1000" dirty="0" err="1">
                <a:solidFill>
                  <a:srgbClr val="BABABA"/>
                </a:solidFill>
                <a:latin typeface="JetBrains Mono"/>
              </a:rPr>
              <a:t>:roundIcon</a:t>
            </a:r>
            <a:r>
              <a:rPr lang="it-IT" altLang="it-IT" sz="1000" dirty="0">
                <a:solidFill>
                  <a:srgbClr val="6A8759"/>
                </a:solidFill>
                <a:latin typeface="JetBrains Mono"/>
              </a:rPr>
              <a:t>="@</a:t>
            </a:r>
            <a:r>
              <a:rPr lang="it-IT" altLang="it-IT" sz="1000" dirty="0" err="1">
                <a:solidFill>
                  <a:srgbClr val="6A8759"/>
                </a:solidFill>
                <a:latin typeface="JetBrains Mono"/>
              </a:rPr>
              <a:t>mipmap</a:t>
            </a:r>
            <a:r>
              <a:rPr lang="it-IT" altLang="it-IT" sz="1000" dirty="0">
                <a:solidFill>
                  <a:srgbClr val="6A8759"/>
                </a:solidFill>
                <a:latin typeface="JetBrains Mono"/>
              </a:rPr>
              <a:t>/</a:t>
            </a:r>
            <a:r>
              <a:rPr lang="it-IT" altLang="it-IT" sz="1000" dirty="0" err="1">
                <a:solidFill>
                  <a:srgbClr val="6A8759"/>
                </a:solidFill>
                <a:latin typeface="JetBrains Mono"/>
              </a:rPr>
              <a:t>ic_launcher_round</a:t>
            </a:r>
            <a:r>
              <a:rPr lang="it-IT" altLang="it-IT" sz="10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it-IT" altLang="it-IT" sz="1000" dirty="0">
                <a:solidFill>
                  <a:srgbClr val="6A8759"/>
                </a:solidFill>
                <a:latin typeface="JetBrains Mono"/>
              </a:rPr>
            </a:br>
            <a:r>
              <a:rPr lang="it-IT" altLang="it-IT" sz="10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it-IT" altLang="it-IT" sz="10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it-IT" altLang="it-IT" sz="1000" dirty="0" err="1">
                <a:solidFill>
                  <a:srgbClr val="BABABA"/>
                </a:solidFill>
                <a:latin typeface="JetBrains Mono"/>
              </a:rPr>
              <a:t>:supportsRtl</a:t>
            </a:r>
            <a:r>
              <a:rPr lang="it-IT" altLang="it-IT" sz="100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it-IT" altLang="it-IT" sz="1000" dirty="0" err="1">
                <a:solidFill>
                  <a:srgbClr val="6A8759"/>
                </a:solidFill>
                <a:latin typeface="JetBrains Mono"/>
              </a:rPr>
              <a:t>true</a:t>
            </a:r>
            <a:r>
              <a:rPr lang="it-IT" altLang="it-IT" sz="10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it-IT" altLang="it-IT" sz="1000" dirty="0">
                <a:solidFill>
                  <a:srgbClr val="6A8759"/>
                </a:solidFill>
                <a:latin typeface="JetBrains Mono"/>
              </a:rPr>
            </a:br>
            <a:r>
              <a:rPr lang="it-IT" altLang="it-IT" sz="1000" dirty="0">
                <a:solidFill>
                  <a:srgbClr val="6A8759"/>
                </a:solidFill>
                <a:latin typeface="JetBrains Mono"/>
              </a:rPr>
              <a:t>        </a:t>
            </a:r>
            <a:r>
              <a:rPr lang="it-IT" altLang="it-IT" sz="10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it-IT" altLang="it-IT" sz="1000" dirty="0" err="1">
                <a:solidFill>
                  <a:srgbClr val="BABABA"/>
                </a:solidFill>
                <a:latin typeface="JetBrains Mono"/>
              </a:rPr>
              <a:t>:theme</a:t>
            </a:r>
            <a:r>
              <a:rPr lang="it-IT" altLang="it-IT" sz="1000" dirty="0">
                <a:solidFill>
                  <a:srgbClr val="6A8759"/>
                </a:solidFill>
                <a:latin typeface="JetBrains Mono"/>
              </a:rPr>
              <a:t>="@style/</a:t>
            </a:r>
            <a:r>
              <a:rPr lang="it-IT" altLang="it-IT" sz="1000" dirty="0" err="1">
                <a:solidFill>
                  <a:srgbClr val="6A8759"/>
                </a:solidFill>
                <a:latin typeface="JetBrains Mono"/>
              </a:rPr>
              <a:t>Theme.AndroidTutorial</a:t>
            </a:r>
            <a:r>
              <a:rPr lang="it-IT" altLang="it-IT" sz="1000" dirty="0">
                <a:solidFill>
                  <a:srgbClr val="6A8759"/>
                </a:solidFill>
                <a:latin typeface="JetBrains Mono"/>
              </a:rPr>
              <a:t>"</a:t>
            </a:r>
            <a:r>
              <a:rPr lang="it-IT" altLang="it-IT" sz="1000" dirty="0">
                <a:solidFill>
                  <a:srgbClr val="E8BF6A"/>
                </a:solidFill>
                <a:latin typeface="JetBrains Mono"/>
              </a:rPr>
              <a:t>&gt;</a:t>
            </a:r>
            <a:br>
              <a:rPr lang="it-IT" altLang="it-IT" sz="1000" dirty="0">
                <a:solidFill>
                  <a:srgbClr val="E8BF6A"/>
                </a:solidFill>
                <a:latin typeface="JetBrains Mono"/>
              </a:rPr>
            </a:br>
            <a:r>
              <a:rPr lang="it-IT" altLang="it-IT" sz="1000" dirty="0">
                <a:solidFill>
                  <a:srgbClr val="E8BF6A"/>
                </a:solidFill>
                <a:latin typeface="JetBrains Mono"/>
              </a:rPr>
              <a:t>        </a:t>
            </a:r>
            <a:br>
              <a:rPr lang="it-IT" altLang="it-IT" sz="1000" dirty="0">
                <a:solidFill>
                  <a:srgbClr val="E8BF6A"/>
                </a:solidFill>
                <a:latin typeface="JetBrains Mono"/>
              </a:rPr>
            </a:br>
            <a:r>
              <a:rPr lang="it-IT" altLang="it-IT" sz="1000" dirty="0">
                <a:solidFill>
                  <a:srgbClr val="E8BF6A"/>
                </a:solidFill>
                <a:latin typeface="JetBrains Mono"/>
              </a:rPr>
              <a:t>        &lt;activity</a:t>
            </a:r>
            <a:br>
              <a:rPr lang="it-IT" altLang="it-IT" sz="1000" dirty="0">
                <a:solidFill>
                  <a:srgbClr val="E8BF6A"/>
                </a:solidFill>
                <a:latin typeface="JetBrains Mono"/>
              </a:rPr>
            </a:br>
            <a:r>
              <a:rPr lang="it-IT" altLang="it-IT" sz="1000" dirty="0">
                <a:solidFill>
                  <a:srgbClr val="E8BF6A"/>
                </a:solidFill>
                <a:latin typeface="JetBrains Mono"/>
              </a:rPr>
              <a:t>            </a:t>
            </a:r>
            <a:r>
              <a:rPr lang="it-IT" altLang="it-IT" sz="10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it-IT" altLang="it-IT" sz="1000" dirty="0" err="1">
                <a:solidFill>
                  <a:srgbClr val="BABABA"/>
                </a:solidFill>
                <a:latin typeface="JetBrains Mono"/>
              </a:rPr>
              <a:t>:name</a:t>
            </a:r>
            <a:r>
              <a:rPr lang="it-IT" altLang="it-IT" sz="1000" dirty="0">
                <a:solidFill>
                  <a:srgbClr val="6A8759"/>
                </a:solidFill>
                <a:latin typeface="JetBrains Mono"/>
              </a:rPr>
              <a:t>=".</a:t>
            </a:r>
            <a:r>
              <a:rPr lang="it-IT" altLang="it-IT" sz="1000" dirty="0" err="1">
                <a:solidFill>
                  <a:srgbClr val="6A8759"/>
                </a:solidFill>
                <a:latin typeface="JetBrains Mono"/>
              </a:rPr>
              <a:t>IntroActivity</a:t>
            </a:r>
            <a:r>
              <a:rPr lang="it-IT" altLang="it-IT" sz="10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it-IT" altLang="it-IT" sz="1000" dirty="0">
                <a:solidFill>
                  <a:srgbClr val="6A8759"/>
                </a:solidFill>
                <a:latin typeface="JetBrains Mono"/>
              </a:rPr>
            </a:br>
            <a:r>
              <a:rPr lang="it-IT" altLang="it-IT" sz="1000" dirty="0">
                <a:solidFill>
                  <a:srgbClr val="6A8759"/>
                </a:solidFill>
                <a:latin typeface="JetBrains Mono"/>
              </a:rPr>
              <a:t>            </a:t>
            </a:r>
            <a:r>
              <a:rPr lang="it-IT" altLang="it-IT" sz="10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it-IT" altLang="it-IT" sz="1000" dirty="0" err="1">
                <a:solidFill>
                  <a:srgbClr val="BABABA"/>
                </a:solidFill>
                <a:latin typeface="JetBrains Mono"/>
              </a:rPr>
              <a:t>:exported</a:t>
            </a:r>
            <a:r>
              <a:rPr lang="it-IT" altLang="it-IT" sz="100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it-IT" altLang="it-IT" sz="1000" dirty="0" err="1">
                <a:solidFill>
                  <a:srgbClr val="6A8759"/>
                </a:solidFill>
                <a:latin typeface="JetBrains Mono"/>
              </a:rPr>
              <a:t>true</a:t>
            </a:r>
            <a:r>
              <a:rPr lang="it-IT" altLang="it-IT" sz="1000" dirty="0">
                <a:solidFill>
                  <a:srgbClr val="6A8759"/>
                </a:solidFill>
                <a:latin typeface="JetBrains Mono"/>
              </a:rPr>
              <a:t>"</a:t>
            </a:r>
            <a:r>
              <a:rPr lang="it-IT" altLang="it-IT" sz="1000" dirty="0">
                <a:solidFill>
                  <a:srgbClr val="E8BF6A"/>
                </a:solidFill>
                <a:latin typeface="JetBrains Mono"/>
              </a:rPr>
              <a:t>&gt;</a:t>
            </a:r>
            <a:br>
              <a:rPr lang="it-IT" altLang="it-IT" sz="1000" dirty="0">
                <a:solidFill>
                  <a:srgbClr val="E8BF6A"/>
                </a:solidFill>
                <a:latin typeface="JetBrains Mono"/>
              </a:rPr>
            </a:br>
            <a:r>
              <a:rPr lang="it-IT" altLang="it-IT" sz="1000" dirty="0">
                <a:solidFill>
                  <a:srgbClr val="E8BF6A"/>
                </a:solidFill>
                <a:latin typeface="JetBrains Mono"/>
              </a:rPr>
              <a:t>            &lt;</a:t>
            </a:r>
            <a:r>
              <a:rPr lang="it-IT" altLang="it-IT" sz="1000" dirty="0" err="1">
                <a:solidFill>
                  <a:srgbClr val="E8BF6A"/>
                </a:solidFill>
                <a:latin typeface="JetBrains Mono"/>
              </a:rPr>
              <a:t>intent</a:t>
            </a:r>
            <a:r>
              <a:rPr lang="it-IT" altLang="it-IT" sz="1000" dirty="0">
                <a:solidFill>
                  <a:srgbClr val="E8BF6A"/>
                </a:solidFill>
                <a:latin typeface="JetBrains Mono"/>
              </a:rPr>
              <a:t>-filter&gt;</a:t>
            </a:r>
            <a:br>
              <a:rPr lang="it-IT" altLang="it-IT" sz="1000" dirty="0">
                <a:solidFill>
                  <a:srgbClr val="E8BF6A"/>
                </a:solidFill>
                <a:latin typeface="JetBrains Mono"/>
              </a:rPr>
            </a:br>
            <a:r>
              <a:rPr lang="it-IT" altLang="it-IT" sz="1000" dirty="0">
                <a:solidFill>
                  <a:srgbClr val="E8BF6A"/>
                </a:solidFill>
                <a:latin typeface="JetBrains Mono"/>
              </a:rPr>
              <a:t>                &lt;action </a:t>
            </a:r>
            <a:r>
              <a:rPr lang="it-IT" altLang="it-IT" sz="10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it-IT" altLang="it-IT" sz="1000" dirty="0" err="1">
                <a:solidFill>
                  <a:srgbClr val="BABABA"/>
                </a:solidFill>
                <a:latin typeface="JetBrains Mono"/>
              </a:rPr>
              <a:t>:name</a:t>
            </a:r>
            <a:r>
              <a:rPr lang="it-IT" altLang="it-IT" sz="100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it-IT" altLang="it-IT" sz="1000" dirty="0" err="1">
                <a:solidFill>
                  <a:srgbClr val="6A8759"/>
                </a:solidFill>
                <a:latin typeface="JetBrains Mono"/>
              </a:rPr>
              <a:t>android.intent.action.MAIN</a:t>
            </a:r>
            <a:r>
              <a:rPr lang="it-IT" altLang="it-IT" sz="1000" dirty="0">
                <a:solidFill>
                  <a:srgbClr val="6A8759"/>
                </a:solidFill>
                <a:latin typeface="JetBrains Mono"/>
              </a:rPr>
              <a:t>" </a:t>
            </a:r>
            <a:r>
              <a:rPr lang="it-IT" altLang="it-IT" sz="1000" dirty="0">
                <a:solidFill>
                  <a:srgbClr val="E8BF6A"/>
                </a:solidFill>
                <a:latin typeface="JetBrains Mono"/>
              </a:rPr>
              <a:t>/&gt;</a:t>
            </a:r>
            <a:br>
              <a:rPr lang="it-IT" altLang="it-IT" sz="1000" dirty="0">
                <a:solidFill>
                  <a:srgbClr val="E8BF6A"/>
                </a:solidFill>
                <a:latin typeface="JetBrains Mono"/>
              </a:rPr>
            </a:br>
            <a:br>
              <a:rPr lang="it-IT" altLang="it-IT" sz="1000" dirty="0">
                <a:solidFill>
                  <a:srgbClr val="E8BF6A"/>
                </a:solidFill>
                <a:latin typeface="JetBrains Mono"/>
              </a:rPr>
            </a:br>
            <a:r>
              <a:rPr lang="it-IT" altLang="it-IT" sz="1000" dirty="0">
                <a:solidFill>
                  <a:srgbClr val="E8BF6A"/>
                </a:solidFill>
                <a:latin typeface="JetBrains Mono"/>
              </a:rPr>
              <a:t>                &lt;</a:t>
            </a:r>
            <a:r>
              <a:rPr lang="it-IT" altLang="it-IT" sz="1000" dirty="0" err="1">
                <a:solidFill>
                  <a:srgbClr val="E8BF6A"/>
                </a:solidFill>
                <a:latin typeface="JetBrains Mono"/>
              </a:rPr>
              <a:t>category</a:t>
            </a:r>
            <a:r>
              <a:rPr lang="it-IT" altLang="it-IT" sz="1000" dirty="0">
                <a:solidFill>
                  <a:srgbClr val="E8BF6A"/>
                </a:solidFill>
                <a:latin typeface="JetBrains Mono"/>
              </a:rPr>
              <a:t> </a:t>
            </a:r>
            <a:r>
              <a:rPr lang="it-IT" altLang="it-IT" sz="1000" dirty="0" err="1">
                <a:solidFill>
                  <a:srgbClr val="9876AA"/>
                </a:solidFill>
                <a:latin typeface="JetBrains Mono"/>
              </a:rPr>
              <a:t>android</a:t>
            </a:r>
            <a:r>
              <a:rPr lang="it-IT" altLang="it-IT" sz="1000" dirty="0" err="1">
                <a:solidFill>
                  <a:srgbClr val="BABABA"/>
                </a:solidFill>
                <a:latin typeface="JetBrains Mono"/>
              </a:rPr>
              <a:t>:name</a:t>
            </a:r>
            <a:r>
              <a:rPr lang="it-IT" altLang="it-IT" sz="100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it-IT" altLang="it-IT" sz="1000" dirty="0" err="1">
                <a:solidFill>
                  <a:srgbClr val="6A8759"/>
                </a:solidFill>
                <a:latin typeface="JetBrains Mono"/>
              </a:rPr>
              <a:t>android.intent.category.LAUNCHER</a:t>
            </a:r>
            <a:r>
              <a:rPr lang="it-IT" altLang="it-IT" sz="1000" dirty="0">
                <a:solidFill>
                  <a:srgbClr val="6A8759"/>
                </a:solidFill>
                <a:latin typeface="JetBrains Mono"/>
              </a:rPr>
              <a:t>" </a:t>
            </a:r>
            <a:r>
              <a:rPr lang="it-IT" altLang="it-IT" sz="1000" dirty="0">
                <a:solidFill>
                  <a:srgbClr val="E8BF6A"/>
                </a:solidFill>
                <a:latin typeface="JetBrains Mono"/>
              </a:rPr>
              <a:t>/&gt;</a:t>
            </a:r>
            <a:br>
              <a:rPr lang="it-IT" altLang="it-IT" sz="1000" dirty="0">
                <a:solidFill>
                  <a:srgbClr val="E8BF6A"/>
                </a:solidFill>
                <a:latin typeface="JetBrains Mono"/>
              </a:rPr>
            </a:br>
            <a:r>
              <a:rPr lang="it-IT" altLang="it-IT" sz="1000" dirty="0">
                <a:solidFill>
                  <a:srgbClr val="E8BF6A"/>
                </a:solidFill>
                <a:latin typeface="JetBrains Mono"/>
              </a:rPr>
              <a:t>            &lt;/</a:t>
            </a:r>
            <a:r>
              <a:rPr lang="it-IT" altLang="it-IT" sz="1000" dirty="0" err="1">
                <a:solidFill>
                  <a:srgbClr val="E8BF6A"/>
                </a:solidFill>
                <a:latin typeface="JetBrains Mono"/>
              </a:rPr>
              <a:t>intent</a:t>
            </a:r>
            <a:r>
              <a:rPr lang="it-IT" altLang="it-IT" sz="1000" dirty="0">
                <a:solidFill>
                  <a:srgbClr val="E8BF6A"/>
                </a:solidFill>
                <a:latin typeface="JetBrains Mono"/>
              </a:rPr>
              <a:t>-filter&gt;</a:t>
            </a:r>
            <a:br>
              <a:rPr lang="it-IT" altLang="it-IT" sz="1000" dirty="0">
                <a:solidFill>
                  <a:srgbClr val="E8BF6A"/>
                </a:solidFill>
                <a:latin typeface="JetBrains Mono"/>
              </a:rPr>
            </a:br>
            <a:r>
              <a:rPr lang="it-IT" altLang="it-IT" sz="1000" dirty="0">
                <a:solidFill>
                  <a:srgbClr val="E8BF6A"/>
                </a:solidFill>
                <a:latin typeface="JetBrains Mono"/>
              </a:rPr>
              <a:t>        &lt;/activity&gt;</a:t>
            </a:r>
            <a:br>
              <a:rPr lang="it-IT" altLang="it-IT" sz="1000" dirty="0">
                <a:solidFill>
                  <a:srgbClr val="E8BF6A"/>
                </a:solidFill>
                <a:latin typeface="JetBrains Mono"/>
              </a:rPr>
            </a:br>
            <a:r>
              <a:rPr lang="it-IT" altLang="it-IT" sz="1000" dirty="0">
                <a:solidFill>
                  <a:srgbClr val="E8BF6A"/>
                </a:solidFill>
                <a:latin typeface="JetBrains Mono"/>
              </a:rPr>
              <a:t>    &lt;/</a:t>
            </a:r>
            <a:r>
              <a:rPr lang="it-IT" altLang="it-IT" sz="1000" dirty="0" err="1">
                <a:solidFill>
                  <a:srgbClr val="E8BF6A"/>
                </a:solidFill>
                <a:latin typeface="JetBrains Mono"/>
              </a:rPr>
              <a:t>application</a:t>
            </a:r>
            <a:r>
              <a:rPr lang="it-IT" altLang="it-IT" sz="1000" dirty="0">
                <a:solidFill>
                  <a:srgbClr val="E8BF6A"/>
                </a:solidFill>
                <a:latin typeface="JetBrains Mono"/>
              </a:rPr>
              <a:t>&gt;</a:t>
            </a:r>
            <a:br>
              <a:rPr lang="it-IT" altLang="it-IT" sz="1000" dirty="0">
                <a:solidFill>
                  <a:srgbClr val="E8BF6A"/>
                </a:solidFill>
                <a:latin typeface="JetBrains Mono"/>
              </a:rPr>
            </a:br>
            <a:br>
              <a:rPr lang="it-IT" altLang="it-IT" sz="1000" dirty="0">
                <a:solidFill>
                  <a:srgbClr val="E8BF6A"/>
                </a:solidFill>
                <a:latin typeface="JetBrains Mono"/>
              </a:rPr>
            </a:br>
            <a:r>
              <a:rPr lang="it-IT" altLang="it-IT" sz="1000" dirty="0">
                <a:solidFill>
                  <a:srgbClr val="E8BF6A"/>
                </a:solidFill>
                <a:latin typeface="JetBrains Mono"/>
              </a:rPr>
              <a:t>&lt;/</a:t>
            </a:r>
            <a:r>
              <a:rPr lang="it-IT" altLang="it-IT" sz="1000" dirty="0" err="1">
                <a:solidFill>
                  <a:srgbClr val="E8BF6A"/>
                </a:solidFill>
                <a:latin typeface="JetBrains Mono"/>
              </a:rPr>
              <a:t>manifest</a:t>
            </a:r>
            <a:r>
              <a:rPr lang="it-IT" altLang="it-IT" sz="1000" dirty="0">
                <a:solidFill>
                  <a:srgbClr val="E8BF6A"/>
                </a:solidFill>
                <a:latin typeface="JetBrains Mono"/>
              </a:rPr>
              <a:t>&gt;</a:t>
            </a:r>
            <a:endParaRPr lang="it-IT" altLang="it-IT" sz="18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87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B44693-C47B-4AD6-8AAB-914BFED3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Manifest</a:t>
            </a:r>
            <a:r>
              <a:rPr lang="it-IT" dirty="0"/>
              <a:t> </a:t>
            </a:r>
            <a:r>
              <a:rPr lang="it-IT" dirty="0" err="1"/>
              <a:t>structure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3BAFB2-712A-4779-B8CD-107A3EF65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altLang="it-IT" sz="2400" dirty="0" err="1">
                <a:solidFill>
                  <a:srgbClr val="FF0000"/>
                </a:solidFill>
                <a:cs typeface="Courier New" panose="02070309020205020404" pitchFamily="49" charset="0"/>
              </a:rPr>
              <a:t>manifest</a:t>
            </a:r>
            <a:r>
              <a:rPr lang="it-IT" altLang="it-IT" sz="2400" dirty="0">
                <a:cs typeface="Courier New" panose="02070309020205020404" pitchFamily="49" charset="0"/>
              </a:rPr>
              <a:t> </a:t>
            </a:r>
            <a:r>
              <a:rPr lang="it-IT" altLang="it-IT" sz="2400" dirty="0" err="1">
                <a:cs typeface="Courier New" panose="02070309020205020404" pitchFamily="49" charset="0"/>
              </a:rPr>
              <a:t>is</a:t>
            </a:r>
            <a:r>
              <a:rPr lang="it-IT" altLang="it-IT" sz="2400" dirty="0">
                <a:cs typeface="Courier New" panose="02070309020205020404" pitchFamily="49" charset="0"/>
              </a:rPr>
              <a:t> the root tag</a:t>
            </a:r>
          </a:p>
          <a:p>
            <a:r>
              <a:rPr lang="it-IT" altLang="it-IT" sz="2400" dirty="0" err="1">
                <a:cs typeface="Courier New" panose="02070309020205020404" pitchFamily="49" charset="0"/>
              </a:rPr>
              <a:t>You</a:t>
            </a:r>
            <a:r>
              <a:rPr lang="it-IT" altLang="it-IT" sz="2400" dirty="0">
                <a:cs typeface="Courier New" panose="02070309020205020404" pitchFamily="49" charset="0"/>
              </a:rPr>
              <a:t> can </a:t>
            </a:r>
            <a:r>
              <a:rPr lang="it-IT" altLang="it-IT" sz="2400" dirty="0" err="1">
                <a:cs typeface="Courier New" panose="02070309020205020404" pitchFamily="49" charset="0"/>
              </a:rPr>
              <a:t>add</a:t>
            </a:r>
            <a:r>
              <a:rPr lang="it-IT" altLang="it-IT" sz="2400" dirty="0">
                <a:cs typeface="Courier New" panose="02070309020205020404" pitchFamily="49" charset="0"/>
              </a:rPr>
              <a:t> </a:t>
            </a:r>
            <a:r>
              <a:rPr lang="it-IT" altLang="it-IT" sz="2400" dirty="0" err="1">
                <a:cs typeface="Courier New" panose="02070309020205020404" pitchFamily="49" charset="0"/>
              </a:rPr>
              <a:t>other</a:t>
            </a:r>
            <a:r>
              <a:rPr lang="it-IT" altLang="it-IT" sz="2400" dirty="0">
                <a:cs typeface="Courier New" panose="02070309020205020404" pitchFamily="49" charset="0"/>
              </a:rPr>
              <a:t> top </a:t>
            </a:r>
            <a:r>
              <a:rPr lang="it-IT" altLang="it-IT" sz="2400" dirty="0" err="1">
                <a:cs typeface="Courier New" panose="02070309020205020404" pitchFamily="49" charset="0"/>
              </a:rPr>
              <a:t>level</a:t>
            </a:r>
            <a:r>
              <a:rPr lang="it-IT" altLang="it-IT" sz="2400" dirty="0">
                <a:cs typeface="Courier New" panose="02070309020205020404" pitchFamily="49" charset="0"/>
              </a:rPr>
              <a:t> tag:</a:t>
            </a:r>
          </a:p>
          <a:p>
            <a:pPr lvl="1"/>
            <a:r>
              <a:rPr lang="it-IT" altLang="it-IT" sz="2100" dirty="0" err="1">
                <a:solidFill>
                  <a:srgbClr val="FF0000"/>
                </a:solidFill>
                <a:cs typeface="Courier New" panose="02070309020205020404" pitchFamily="49" charset="0"/>
              </a:rPr>
              <a:t>Uses</a:t>
            </a:r>
            <a:r>
              <a:rPr lang="it-IT" altLang="it-IT" sz="2100" dirty="0">
                <a:solidFill>
                  <a:srgbClr val="FF0000"/>
                </a:solidFill>
                <a:cs typeface="Courier New" panose="02070309020205020404" pitchFamily="49" charset="0"/>
              </a:rPr>
              <a:t>-feature:</a:t>
            </a:r>
            <a:r>
              <a:rPr lang="it-IT" altLang="it-IT" sz="2100" dirty="0">
                <a:cs typeface="Courier New" panose="02070309020205020404" pitchFamily="49" charset="0"/>
              </a:rPr>
              <a:t> to </a:t>
            </a:r>
            <a:r>
              <a:rPr lang="it-IT" altLang="it-IT" sz="2100" dirty="0" err="1">
                <a:cs typeface="Courier New" panose="02070309020205020404" pitchFamily="49" charset="0"/>
              </a:rPr>
              <a:t>specify</a:t>
            </a:r>
            <a:r>
              <a:rPr lang="it-IT" altLang="it-IT" sz="2100" dirty="0">
                <a:cs typeface="Courier New" panose="02070309020205020404" pitchFamily="49" charset="0"/>
              </a:rPr>
              <a:t> hardware and software features </a:t>
            </a:r>
            <a:r>
              <a:rPr lang="it-IT" altLang="it-IT" sz="2100" dirty="0" err="1">
                <a:cs typeface="Courier New" panose="02070309020205020404" pitchFamily="49" charset="0"/>
              </a:rPr>
              <a:t>your</a:t>
            </a:r>
            <a:r>
              <a:rPr lang="it-IT" altLang="it-IT" sz="2100" dirty="0">
                <a:cs typeface="Courier New" panose="02070309020205020404" pitchFamily="49" charset="0"/>
              </a:rPr>
              <a:t> </a:t>
            </a:r>
            <a:r>
              <a:rPr lang="it-IT" altLang="it-IT" sz="2100" dirty="0" err="1">
                <a:cs typeface="Courier New" panose="02070309020205020404" pitchFamily="49" charset="0"/>
              </a:rPr>
              <a:t>applicatione</a:t>
            </a:r>
            <a:r>
              <a:rPr lang="it-IT" altLang="it-IT" sz="2100" dirty="0">
                <a:cs typeface="Courier New" panose="02070309020205020404" pitchFamily="49" charset="0"/>
              </a:rPr>
              <a:t> </a:t>
            </a:r>
            <a:r>
              <a:rPr lang="it-IT" altLang="it-IT" sz="2100" dirty="0" err="1">
                <a:cs typeface="Courier New" panose="02070309020205020404" pitchFamily="49" charset="0"/>
              </a:rPr>
              <a:t>requires</a:t>
            </a:r>
            <a:r>
              <a:rPr lang="it-IT" altLang="it-IT" sz="2100" dirty="0">
                <a:cs typeface="Courier New" panose="02070309020205020404" pitchFamily="49" charset="0"/>
              </a:rPr>
              <a:t>. (e.g. audio, NFC, </a:t>
            </a:r>
            <a:r>
              <a:rPr lang="it-IT" altLang="it-IT" sz="2100" dirty="0" err="1">
                <a:cs typeface="Courier New" panose="02070309020205020404" pitchFamily="49" charset="0"/>
              </a:rPr>
              <a:t>fingerprint</a:t>
            </a:r>
            <a:r>
              <a:rPr lang="it-IT" altLang="it-IT" sz="2100" dirty="0"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it-IT" altLang="it-IT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alt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uses</a:t>
            </a:r>
            <a:r>
              <a:rPr lang="it-IT" altLang="it-IT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-feature </a:t>
            </a:r>
            <a:r>
              <a:rPr lang="it-IT" alt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it-IT" altLang="it-IT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alt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android.hardware.NFC</a:t>
            </a:r>
            <a:r>
              <a:rPr lang="it-IT" altLang="it-IT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pPr lvl="1"/>
            <a:r>
              <a:rPr lang="it-IT" altLang="it-IT" sz="2100" dirty="0" err="1">
                <a:solidFill>
                  <a:srgbClr val="FF0000"/>
                </a:solidFill>
                <a:cs typeface="Courier New" panose="02070309020205020404" pitchFamily="49" charset="0"/>
              </a:rPr>
              <a:t>Uses-permission</a:t>
            </a:r>
            <a:r>
              <a:rPr lang="it-IT" altLang="it-IT" sz="2100" dirty="0">
                <a:solidFill>
                  <a:srgbClr val="FF0000"/>
                </a:solidFill>
                <a:cs typeface="Courier New" panose="02070309020205020404" pitchFamily="49" charset="0"/>
              </a:rPr>
              <a:t>: </a:t>
            </a:r>
            <a:r>
              <a:rPr lang="it-IT" altLang="it-IT" sz="2100" dirty="0">
                <a:cs typeface="Courier New" panose="02070309020205020404" pitchFamily="49" charset="0"/>
              </a:rPr>
              <a:t>part of security </a:t>
            </a:r>
            <a:r>
              <a:rPr lang="it-IT" altLang="it-IT" sz="2100" dirty="0" err="1">
                <a:cs typeface="Courier New" panose="02070309020205020404" pitchFamily="49" charset="0"/>
              </a:rPr>
              <a:t>application</a:t>
            </a:r>
            <a:r>
              <a:rPr lang="it-IT" altLang="it-IT" sz="2100" dirty="0">
                <a:cs typeface="Courier New" panose="02070309020205020404" pitchFamily="49" charset="0"/>
              </a:rPr>
              <a:t> model, </a:t>
            </a:r>
            <a:r>
              <a:rPr lang="it-IT" altLang="it-IT" sz="2100" dirty="0" err="1">
                <a:cs typeface="Courier New" panose="02070309020205020404" pitchFamily="49" charset="0"/>
              </a:rPr>
              <a:t>each</a:t>
            </a:r>
            <a:r>
              <a:rPr lang="it-IT" altLang="it-IT" sz="2100" dirty="0">
                <a:cs typeface="Courier New" panose="02070309020205020404" pitchFamily="49" charset="0"/>
              </a:rPr>
              <a:t> </a:t>
            </a:r>
            <a:r>
              <a:rPr lang="it-IT" altLang="it-IT" sz="2100" dirty="0" err="1">
                <a:cs typeface="Courier New" panose="02070309020205020404" pitchFamily="49" charset="0"/>
              </a:rPr>
              <a:t>node</a:t>
            </a:r>
            <a:r>
              <a:rPr lang="it-IT" altLang="it-IT" sz="2100" dirty="0">
                <a:cs typeface="Courier New" panose="02070309020205020404" pitchFamily="49" charset="0"/>
              </a:rPr>
              <a:t> </a:t>
            </a:r>
            <a:r>
              <a:rPr lang="it-IT" altLang="it-IT" sz="2100" dirty="0" err="1">
                <a:cs typeface="Courier New" panose="02070309020205020404" pitchFamily="49" charset="0"/>
              </a:rPr>
              <a:t>declare</a:t>
            </a:r>
            <a:r>
              <a:rPr lang="it-IT" altLang="it-IT" sz="2100" dirty="0">
                <a:cs typeface="Courier New" panose="02070309020205020404" pitchFamily="49" charset="0"/>
              </a:rPr>
              <a:t> the user </a:t>
            </a:r>
            <a:r>
              <a:rPr lang="it-IT" altLang="it-IT" sz="2100" dirty="0" err="1">
                <a:cs typeface="Courier New" panose="02070309020205020404" pitchFamily="49" charset="0"/>
              </a:rPr>
              <a:t>permission</a:t>
            </a:r>
            <a:r>
              <a:rPr lang="it-IT" altLang="it-IT" sz="2100" dirty="0">
                <a:cs typeface="Courier New" panose="02070309020205020404" pitchFamily="49" charset="0"/>
              </a:rPr>
              <a:t> </a:t>
            </a:r>
            <a:r>
              <a:rPr lang="it-IT" altLang="it-IT" sz="2100" dirty="0" err="1">
                <a:cs typeface="Courier New" panose="02070309020205020404" pitchFamily="49" charset="0"/>
              </a:rPr>
              <a:t>application</a:t>
            </a:r>
            <a:r>
              <a:rPr lang="it-IT" altLang="it-IT" sz="2100" dirty="0">
                <a:cs typeface="Courier New" panose="02070309020205020404" pitchFamily="49" charset="0"/>
              </a:rPr>
              <a:t> </a:t>
            </a:r>
            <a:r>
              <a:rPr lang="it-IT" altLang="it-IT" sz="2100" dirty="0" err="1">
                <a:cs typeface="Courier New" panose="02070309020205020404" pitchFamily="49" charset="0"/>
              </a:rPr>
              <a:t>requires</a:t>
            </a:r>
            <a:r>
              <a:rPr lang="it-IT" altLang="it-IT" sz="2100" dirty="0">
                <a:cs typeface="Courier New" panose="02070309020205020404" pitchFamily="49" charset="0"/>
              </a:rPr>
              <a:t>. </a:t>
            </a:r>
            <a:r>
              <a:rPr lang="it-IT" altLang="it-IT" sz="2100" dirty="0" err="1">
                <a:cs typeface="Courier New" panose="02070309020205020404" pitchFamily="49" charset="0"/>
              </a:rPr>
              <a:t>Each</a:t>
            </a:r>
            <a:r>
              <a:rPr lang="it-IT" altLang="it-IT" sz="2100" dirty="0">
                <a:cs typeface="Courier New" panose="02070309020205020404" pitchFamily="49" charset="0"/>
              </a:rPr>
              <a:t> of </a:t>
            </a:r>
            <a:r>
              <a:rPr lang="it-IT" altLang="it-IT" sz="2100" dirty="0" err="1">
                <a:cs typeface="Courier New" panose="02070309020205020404" pitchFamily="49" charset="0"/>
              </a:rPr>
              <a:t>them</a:t>
            </a:r>
            <a:r>
              <a:rPr lang="it-IT" altLang="it-IT" sz="2100" dirty="0">
                <a:cs typeface="Courier New" panose="02070309020205020404" pitchFamily="49" charset="0"/>
              </a:rPr>
              <a:t> </a:t>
            </a:r>
            <a:r>
              <a:rPr lang="it-IT" altLang="it-IT" sz="2100" dirty="0" err="1">
                <a:cs typeface="Courier New" panose="02070309020205020404" pitchFamily="49" charset="0"/>
              </a:rPr>
              <a:t>will</a:t>
            </a:r>
            <a:r>
              <a:rPr lang="it-IT" altLang="it-IT" sz="2100" dirty="0">
                <a:cs typeface="Courier New" panose="02070309020205020404" pitchFamily="49" charset="0"/>
              </a:rPr>
              <a:t> be </a:t>
            </a:r>
            <a:r>
              <a:rPr lang="it-IT" altLang="it-IT" sz="2100" dirty="0" err="1">
                <a:cs typeface="Courier New" panose="02070309020205020404" pitchFamily="49" charset="0"/>
              </a:rPr>
              <a:t>presented</a:t>
            </a:r>
            <a:r>
              <a:rPr lang="it-IT" altLang="it-IT" sz="2100" dirty="0">
                <a:cs typeface="Courier New" panose="02070309020205020404" pitchFamily="49" charset="0"/>
              </a:rPr>
              <a:t> to the user </a:t>
            </a:r>
            <a:r>
              <a:rPr lang="it-IT" altLang="it-IT" sz="2100" dirty="0" err="1">
                <a:cs typeface="Courier New" panose="02070309020205020404" pitchFamily="49" charset="0"/>
              </a:rPr>
              <a:t>while</a:t>
            </a:r>
            <a:r>
              <a:rPr lang="it-IT" altLang="it-IT" sz="2100" dirty="0">
                <a:cs typeface="Courier New" panose="02070309020205020404" pitchFamily="49" charset="0"/>
              </a:rPr>
              <a:t> </a:t>
            </a:r>
            <a:r>
              <a:rPr lang="it-IT" altLang="it-IT" sz="2100" dirty="0" err="1">
                <a:cs typeface="Courier New" panose="02070309020205020404" pitchFamily="49" charset="0"/>
              </a:rPr>
              <a:t>application</a:t>
            </a:r>
            <a:r>
              <a:rPr lang="it-IT" altLang="it-IT" sz="2100" dirty="0">
                <a:cs typeface="Courier New" panose="02070309020205020404" pitchFamily="49" charset="0"/>
              </a:rPr>
              <a:t> </a:t>
            </a:r>
            <a:r>
              <a:rPr lang="it-IT" altLang="it-IT" sz="2100" dirty="0" err="1">
                <a:cs typeface="Courier New" panose="02070309020205020404" pitchFamily="49" charset="0"/>
              </a:rPr>
              <a:t>is</a:t>
            </a:r>
            <a:r>
              <a:rPr lang="it-IT" altLang="it-IT" sz="2100" dirty="0">
                <a:cs typeface="Courier New" panose="02070309020205020404" pitchFamily="49" charset="0"/>
              </a:rPr>
              <a:t> running. User can </a:t>
            </a:r>
            <a:r>
              <a:rPr lang="en-GB" altLang="it-IT" sz="2100" dirty="0">
                <a:cs typeface="Courier New" panose="02070309020205020404" pitchFamily="49" charset="0"/>
              </a:rPr>
              <a:t>accept</a:t>
            </a:r>
            <a:r>
              <a:rPr lang="it-IT" altLang="it-IT" sz="2100" dirty="0">
                <a:cs typeface="Courier New" panose="02070309020205020404" pitchFamily="49" charset="0"/>
              </a:rPr>
              <a:t> or </a:t>
            </a:r>
            <a:r>
              <a:rPr lang="it-IT" altLang="it-IT" sz="2100" dirty="0" err="1">
                <a:cs typeface="Courier New" panose="02070309020205020404" pitchFamily="49" charset="0"/>
              </a:rPr>
              <a:t>refuse</a:t>
            </a:r>
            <a:r>
              <a:rPr lang="it-IT" altLang="it-IT" sz="2100" dirty="0">
                <a:cs typeface="Courier New" panose="02070309020205020404" pitchFamily="49" charset="0"/>
              </a:rPr>
              <a:t> </a:t>
            </a:r>
            <a:r>
              <a:rPr lang="it-IT" altLang="it-IT" sz="2100" dirty="0" err="1">
                <a:cs typeface="Courier New" panose="02070309020205020404" pitchFamily="49" charset="0"/>
              </a:rPr>
              <a:t>them</a:t>
            </a:r>
            <a:endParaRPr lang="it-IT" altLang="it-IT" sz="2100" dirty="0">
              <a:cs typeface="Courier New" panose="02070309020205020404" pitchFamily="49" charset="0"/>
            </a:endParaRPr>
          </a:p>
          <a:p>
            <a:pPr lvl="2"/>
            <a:r>
              <a:rPr lang="it-IT" altLang="it-IT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alt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uses-permission</a:t>
            </a:r>
            <a:r>
              <a:rPr lang="it-IT" altLang="it-IT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alt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it-IT" altLang="it-IT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it-IT" alt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android.permission.ACCESS_FINE_LOCATION</a:t>
            </a:r>
            <a:r>
              <a:rPr lang="it-IT" altLang="it-IT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CD035A-6F56-4E70-BDF2-77DF5B01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20670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0ADC5D-4DF4-4A2C-BFD3-A9ECA4DBB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Manifest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CCC171-7CA5-4414-AF99-2BDC7DB51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altLang="it-IT" sz="2400" dirty="0">
                <a:cs typeface="Courier New" panose="02070309020205020404" pitchFamily="49" charset="0"/>
              </a:rPr>
              <a:t>In </a:t>
            </a:r>
            <a:r>
              <a:rPr lang="it-IT" altLang="it-IT" sz="2400" dirty="0" err="1">
                <a:solidFill>
                  <a:srgbClr val="FF0000"/>
                </a:solidFill>
                <a:cs typeface="Courier New" panose="02070309020205020404" pitchFamily="49" charset="0"/>
              </a:rPr>
              <a:t>application</a:t>
            </a:r>
            <a:r>
              <a:rPr lang="it-IT" altLang="it-IT" sz="2400" dirty="0">
                <a:cs typeface="Courier New" panose="02070309020205020404" pitchFamily="49" charset="0"/>
              </a:rPr>
              <a:t> </a:t>
            </a:r>
            <a:r>
              <a:rPr lang="it-IT" altLang="it-IT" sz="2400" dirty="0" err="1">
                <a:cs typeface="Courier New" panose="02070309020205020404" pitchFamily="49" charset="0"/>
              </a:rPr>
              <a:t>node</a:t>
            </a:r>
            <a:r>
              <a:rPr lang="it-IT" altLang="it-IT" sz="2400" dirty="0">
                <a:cs typeface="Courier New" panose="02070309020205020404" pitchFamily="49" charset="0"/>
              </a:rPr>
              <a:t> are </a:t>
            </a:r>
            <a:r>
              <a:rPr lang="it-IT" altLang="it-IT" sz="2400" dirty="0" err="1">
                <a:cs typeface="Courier New" panose="02070309020205020404" pitchFamily="49" charset="0"/>
              </a:rPr>
              <a:t>specified</a:t>
            </a:r>
            <a:r>
              <a:rPr lang="it-IT" altLang="it-IT" sz="2400" dirty="0">
                <a:cs typeface="Courier New" panose="02070309020205020404" pitchFamily="49" charset="0"/>
              </a:rPr>
              <a:t> </a:t>
            </a:r>
            <a:r>
              <a:rPr lang="it-IT" altLang="it-IT" sz="2400" dirty="0" err="1">
                <a:cs typeface="Courier New" panose="02070309020205020404" pitchFamily="49" charset="0"/>
              </a:rPr>
              <a:t>application</a:t>
            </a:r>
            <a:r>
              <a:rPr lang="it-IT" altLang="it-IT" sz="2400" dirty="0">
                <a:cs typeface="Courier New" panose="02070309020205020404" pitchFamily="49" charset="0"/>
              </a:rPr>
              <a:t> metadata (e.g. name, </a:t>
            </a:r>
            <a:r>
              <a:rPr lang="it-IT" altLang="it-IT" sz="2400" dirty="0" err="1">
                <a:cs typeface="Courier New" panose="02070309020205020404" pitchFamily="49" charset="0"/>
              </a:rPr>
              <a:t>icon</a:t>
            </a:r>
            <a:r>
              <a:rPr lang="it-IT" altLang="it-IT" sz="2400" dirty="0">
                <a:cs typeface="Courier New" panose="02070309020205020404" pitchFamily="49" charset="0"/>
              </a:rPr>
              <a:t>, </a:t>
            </a:r>
            <a:r>
              <a:rPr lang="it-IT" altLang="it-IT" sz="2400" dirty="0" err="1">
                <a:cs typeface="Courier New" panose="02070309020205020404" pitchFamily="49" charset="0"/>
              </a:rPr>
              <a:t>theme</a:t>
            </a:r>
            <a:r>
              <a:rPr lang="it-IT" altLang="it-IT" sz="2400" dirty="0">
                <a:cs typeface="Courier New" panose="02070309020205020404" pitchFamily="49" charset="0"/>
              </a:rPr>
              <a:t> …) and </a:t>
            </a:r>
            <a:r>
              <a:rPr lang="it-IT" altLang="it-IT" sz="2400" dirty="0" err="1">
                <a:cs typeface="Courier New" panose="02070309020205020404" pitchFamily="49" charset="0"/>
              </a:rPr>
              <a:t>contains</a:t>
            </a:r>
            <a:r>
              <a:rPr lang="it-IT" altLang="it-IT" sz="2400" dirty="0">
                <a:cs typeface="Courier New" panose="02070309020205020404" pitchFamily="49" charset="0"/>
              </a:rPr>
              <a:t> tags:</a:t>
            </a:r>
          </a:p>
          <a:p>
            <a:pPr lvl="1"/>
            <a:r>
              <a:rPr lang="it-IT" altLang="it-IT" sz="2000" dirty="0">
                <a:solidFill>
                  <a:srgbClr val="FF0000"/>
                </a:solidFill>
                <a:cs typeface="Courier New" panose="02070309020205020404" pitchFamily="49" charset="0"/>
              </a:rPr>
              <a:t>Activity: </a:t>
            </a:r>
            <a:r>
              <a:rPr lang="it-IT" altLang="it-IT" sz="2000" dirty="0" err="1">
                <a:cs typeface="Courier New" panose="02070309020205020404" pitchFamily="49" charset="0"/>
              </a:rPr>
              <a:t>is</a:t>
            </a:r>
            <a:r>
              <a:rPr lang="it-IT" altLang="it-IT" sz="2000" dirty="0">
                <a:cs typeface="Courier New" panose="02070309020205020404" pitchFamily="49" charset="0"/>
              </a:rPr>
              <a:t> </a:t>
            </a:r>
            <a:r>
              <a:rPr lang="it-IT" altLang="it-IT" sz="2000" dirty="0" err="1">
                <a:cs typeface="Courier New" panose="02070309020205020404" pitchFamily="49" charset="0"/>
              </a:rPr>
              <a:t>required</a:t>
            </a:r>
            <a:r>
              <a:rPr lang="it-IT" altLang="it-IT" sz="2000" dirty="0">
                <a:cs typeface="Courier New" panose="02070309020205020404" pitchFamily="49" charset="0"/>
              </a:rPr>
              <a:t> for </a:t>
            </a:r>
            <a:r>
              <a:rPr lang="it-IT" altLang="it-IT" sz="2000" dirty="0" err="1">
                <a:cs typeface="Courier New" panose="02070309020205020404" pitchFamily="49" charset="0"/>
              </a:rPr>
              <a:t>every</a:t>
            </a:r>
            <a:r>
              <a:rPr lang="it-IT" altLang="it-IT" sz="2000" dirty="0">
                <a:cs typeface="Courier New" panose="02070309020205020404" pitchFamily="49" charset="0"/>
              </a:rPr>
              <a:t> activity </a:t>
            </a:r>
            <a:r>
              <a:rPr lang="it-IT" altLang="it-IT" sz="2000" dirty="0" err="1">
                <a:cs typeface="Courier New" panose="02070309020205020404" pitchFamily="49" charset="0"/>
              </a:rPr>
              <a:t>within</a:t>
            </a:r>
            <a:r>
              <a:rPr lang="it-IT" altLang="it-IT" sz="2000" dirty="0">
                <a:cs typeface="Courier New" panose="02070309020205020404" pitchFamily="49" charset="0"/>
              </a:rPr>
              <a:t> </a:t>
            </a:r>
            <a:r>
              <a:rPr lang="it-IT" altLang="it-IT" sz="2000" dirty="0" err="1">
                <a:cs typeface="Courier New" panose="02070309020205020404" pitchFamily="49" charset="0"/>
              </a:rPr>
              <a:t>your</a:t>
            </a:r>
            <a:r>
              <a:rPr lang="it-IT" altLang="it-IT" sz="2000" dirty="0">
                <a:cs typeface="Courier New" panose="02070309020205020404" pitchFamily="49" charset="0"/>
              </a:rPr>
              <a:t> </a:t>
            </a:r>
            <a:r>
              <a:rPr lang="it-IT" altLang="it-IT" sz="2000" dirty="0" err="1">
                <a:cs typeface="Courier New" panose="02070309020205020404" pitchFamily="49" charset="0"/>
              </a:rPr>
              <a:t>application</a:t>
            </a:r>
            <a:r>
              <a:rPr lang="it-IT" altLang="it-IT" sz="2000" dirty="0">
                <a:cs typeface="Courier New" panose="02070309020205020404" pitchFamily="49" charset="0"/>
              </a:rPr>
              <a:t>. </a:t>
            </a:r>
            <a:r>
              <a:rPr lang="it-IT" altLang="it-IT" sz="2000" dirty="0" err="1">
                <a:cs typeface="Courier New" panose="02070309020205020404" pitchFamily="49" charset="0"/>
              </a:rPr>
              <a:t>You</a:t>
            </a:r>
            <a:r>
              <a:rPr lang="it-IT" altLang="it-IT" sz="2000" dirty="0">
                <a:cs typeface="Courier New" panose="02070309020205020404" pitchFamily="49" charset="0"/>
              </a:rPr>
              <a:t> can </a:t>
            </a:r>
            <a:r>
              <a:rPr lang="it-IT" altLang="it-IT" sz="2000" dirty="0" err="1">
                <a:cs typeface="Courier New" panose="02070309020205020404" pitchFamily="49" charset="0"/>
              </a:rPr>
              <a:t>define</a:t>
            </a:r>
            <a:r>
              <a:rPr lang="it-IT" altLang="it-IT" sz="2000" dirty="0">
                <a:cs typeface="Courier New" panose="02070309020205020404" pitchFamily="49" charset="0"/>
              </a:rPr>
              <a:t> activity name (</a:t>
            </a:r>
            <a:r>
              <a:rPr lang="it-IT" altLang="it-IT" sz="2000" dirty="0" err="1">
                <a:cs typeface="Courier New" panose="02070309020205020404" pitchFamily="49" charset="0"/>
              </a:rPr>
              <a:t>required</a:t>
            </a:r>
            <a:r>
              <a:rPr lang="it-IT" altLang="it-IT" sz="2000" dirty="0">
                <a:cs typeface="Courier New" panose="02070309020205020404" pitchFamily="49" charset="0"/>
              </a:rPr>
              <a:t>) and </a:t>
            </a:r>
            <a:r>
              <a:rPr lang="it-IT" altLang="it-IT" sz="2000" dirty="0" err="1">
                <a:cs typeface="Courier New" panose="02070309020205020404" pitchFamily="49" charset="0"/>
              </a:rPr>
              <a:t>intent</a:t>
            </a:r>
            <a:r>
              <a:rPr lang="it-IT" altLang="it-IT" sz="2000" dirty="0">
                <a:cs typeface="Courier New" panose="02070309020205020404" pitchFamily="49" charset="0"/>
              </a:rPr>
              <a:t>-filter tag, </a:t>
            </a:r>
            <a:r>
              <a:rPr lang="it-IT" altLang="it-IT" sz="2000" dirty="0" err="1">
                <a:cs typeface="Courier New" panose="02070309020205020404" pitchFamily="49" charset="0"/>
              </a:rPr>
              <a:t>that</a:t>
            </a:r>
            <a:r>
              <a:rPr lang="it-IT" altLang="it-IT" sz="2000" dirty="0">
                <a:cs typeface="Courier New" panose="02070309020205020404" pitchFamily="49" charset="0"/>
              </a:rPr>
              <a:t> </a:t>
            </a:r>
            <a:r>
              <a:rPr lang="it-IT" altLang="it-IT" sz="2000" dirty="0" err="1">
                <a:cs typeface="Courier New" panose="02070309020205020404" pitchFamily="49" charset="0"/>
              </a:rPr>
              <a:t>define</a:t>
            </a:r>
            <a:r>
              <a:rPr lang="it-IT" altLang="it-IT" sz="2000" dirty="0">
                <a:cs typeface="Courier New" panose="02070309020205020404" pitchFamily="49" charset="0"/>
              </a:rPr>
              <a:t> </a:t>
            </a:r>
            <a:r>
              <a:rPr lang="it-IT" altLang="it-IT" sz="2000" dirty="0" err="1">
                <a:cs typeface="Courier New" panose="02070309020205020404" pitchFamily="49" charset="0"/>
              </a:rPr>
              <a:t>Intent</a:t>
            </a:r>
            <a:r>
              <a:rPr lang="it-IT" altLang="it-IT" sz="2000" dirty="0">
                <a:cs typeface="Courier New" panose="02070309020205020404" pitchFamily="49" charset="0"/>
              </a:rPr>
              <a:t> </a:t>
            </a:r>
            <a:r>
              <a:rPr lang="it-IT" altLang="it-IT" sz="2000" dirty="0" err="1">
                <a:cs typeface="Courier New" panose="02070309020205020404" pitchFamily="49" charset="0"/>
              </a:rPr>
              <a:t>that</a:t>
            </a:r>
            <a:r>
              <a:rPr lang="it-IT" altLang="it-IT" sz="2000" dirty="0">
                <a:cs typeface="Courier New" panose="02070309020205020404" pitchFamily="49" charset="0"/>
              </a:rPr>
              <a:t> can be </a:t>
            </a:r>
            <a:r>
              <a:rPr lang="it-IT" altLang="it-IT" sz="2000" dirty="0" err="1">
                <a:cs typeface="Courier New" panose="02070309020205020404" pitchFamily="49" charset="0"/>
              </a:rPr>
              <a:t>used</a:t>
            </a:r>
            <a:r>
              <a:rPr lang="it-IT" altLang="it-IT" sz="2000" dirty="0">
                <a:cs typeface="Courier New" panose="02070309020205020404" pitchFamily="49" charset="0"/>
              </a:rPr>
              <a:t> to start activity (e.g. first </a:t>
            </a:r>
            <a:r>
              <a:rPr lang="it-IT" altLang="it-IT" sz="2000" dirty="0" err="1">
                <a:cs typeface="Courier New" panose="02070309020205020404" pitchFamily="49" charset="0"/>
              </a:rPr>
              <a:t>activty</a:t>
            </a:r>
            <a:r>
              <a:rPr lang="it-IT" altLang="it-IT" sz="2000" dirty="0">
                <a:cs typeface="Courier New" panose="02070309020205020404" pitchFamily="49" charset="0"/>
              </a:rPr>
              <a:t> show </a:t>
            </a:r>
            <a:r>
              <a:rPr lang="it-IT" altLang="it-IT" sz="2000" dirty="0" err="1">
                <a:cs typeface="Courier New" panose="02070309020205020404" pitchFamily="49" charset="0"/>
              </a:rPr>
              <a:t>when</a:t>
            </a:r>
            <a:r>
              <a:rPr lang="it-IT" altLang="it-IT" sz="2000" dirty="0">
                <a:cs typeface="Courier New" panose="02070309020205020404" pitchFamily="49" charset="0"/>
              </a:rPr>
              <a:t> system </a:t>
            </a:r>
            <a:r>
              <a:rPr lang="it-IT" altLang="it-IT" sz="2000" dirty="0" err="1">
                <a:cs typeface="Courier New" panose="02070309020205020404" pitchFamily="49" charset="0"/>
              </a:rPr>
              <a:t>run</a:t>
            </a:r>
            <a:r>
              <a:rPr lang="it-IT" altLang="it-IT" sz="2000" dirty="0">
                <a:cs typeface="Courier New" panose="02070309020205020404" pitchFamily="49" charset="0"/>
              </a:rPr>
              <a:t> the app)</a:t>
            </a:r>
          </a:p>
          <a:p>
            <a:pPr lvl="2"/>
            <a:r>
              <a:rPr lang="it-IT" alt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&lt;activity </a:t>
            </a:r>
            <a:r>
              <a:rPr lang="it-IT" alt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it-IT" alt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=".</a:t>
            </a:r>
            <a:r>
              <a:rPr lang="it-IT" alt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IntroActivity</a:t>
            </a:r>
            <a:r>
              <a:rPr lang="it-IT" alt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it-IT" alt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android:exported</a:t>
            </a:r>
            <a:r>
              <a:rPr lang="it-IT" alt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alt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it-IT" alt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it-IT" alt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alt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it-IT" alt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it-IT" alt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-filter&gt;</a:t>
            </a:r>
            <a:br>
              <a:rPr lang="it-IT" alt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alt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&lt;action </a:t>
            </a:r>
            <a:r>
              <a:rPr lang="it-IT" alt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it-IT" alt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alt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android.intent.action.MAIN</a:t>
            </a:r>
            <a:r>
              <a:rPr lang="it-IT" alt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  <a:br>
              <a:rPr lang="it-IT" alt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alt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&lt;</a:t>
            </a:r>
            <a:r>
              <a:rPr lang="it-IT" alt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  <a:r>
              <a:rPr lang="it-IT" alt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alt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it-IT" alt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alt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android.intent.category.LAUNCHER</a:t>
            </a:r>
            <a:r>
              <a:rPr lang="it-IT" alt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  <a:br>
              <a:rPr lang="it-IT" alt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alt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it-IT" alt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it-IT" alt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-filter&gt;</a:t>
            </a:r>
            <a:br>
              <a:rPr lang="it-IT" alt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alt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&lt;/activity&gt;</a:t>
            </a:r>
          </a:p>
          <a:p>
            <a:pPr lvl="1"/>
            <a:r>
              <a:rPr lang="it-IT" altLang="it-IT" sz="2000" dirty="0">
                <a:solidFill>
                  <a:srgbClr val="FF0000"/>
                </a:solidFill>
                <a:cs typeface="Courier New" panose="02070309020205020404" pitchFamily="49" charset="0"/>
              </a:rPr>
              <a:t>Service: </a:t>
            </a:r>
            <a:r>
              <a:rPr lang="it-IT" altLang="it-IT" sz="2000" dirty="0" err="1">
                <a:cs typeface="Courier New" panose="02070309020205020404" pitchFamily="49" charset="0"/>
              </a:rPr>
              <a:t>is</a:t>
            </a:r>
            <a:r>
              <a:rPr lang="it-IT" altLang="it-IT" sz="2000" dirty="0">
                <a:cs typeface="Courier New" panose="02070309020205020404" pitchFamily="49" charset="0"/>
              </a:rPr>
              <a:t> </a:t>
            </a:r>
            <a:r>
              <a:rPr lang="it-IT" altLang="it-IT" sz="2000" dirty="0" err="1">
                <a:cs typeface="Courier New" panose="02070309020205020404" pitchFamily="49" charset="0"/>
              </a:rPr>
              <a:t>required</a:t>
            </a:r>
            <a:r>
              <a:rPr lang="it-IT" altLang="it-IT" sz="2000" dirty="0">
                <a:cs typeface="Courier New" panose="02070309020205020404" pitchFamily="49" charset="0"/>
              </a:rPr>
              <a:t> for </a:t>
            </a:r>
            <a:r>
              <a:rPr lang="it-IT" altLang="it-IT" sz="2000" dirty="0" err="1">
                <a:cs typeface="Courier New" panose="02070309020205020404" pitchFamily="49" charset="0"/>
              </a:rPr>
              <a:t>every</a:t>
            </a:r>
            <a:r>
              <a:rPr lang="it-IT" altLang="it-IT" sz="2000" dirty="0">
                <a:cs typeface="Courier New" panose="02070309020205020404" pitchFamily="49" charset="0"/>
              </a:rPr>
              <a:t> service class.</a:t>
            </a:r>
          </a:p>
          <a:p>
            <a:pPr lvl="2"/>
            <a:r>
              <a:rPr lang="it-IT" alt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&lt;service </a:t>
            </a:r>
            <a:r>
              <a:rPr lang="it-IT" alt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it-IT" alt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=".</a:t>
            </a:r>
            <a:r>
              <a:rPr lang="it-IT" alt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it-IT" alt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lvl="1"/>
            <a:r>
              <a:rPr lang="it-IT" altLang="it-IT" sz="2000" dirty="0">
                <a:solidFill>
                  <a:srgbClr val="FF0000"/>
                </a:solidFill>
                <a:cs typeface="Courier New" panose="02070309020205020404" pitchFamily="49" charset="0"/>
              </a:rPr>
              <a:t>Provider: </a:t>
            </a:r>
            <a:r>
              <a:rPr lang="it-IT" altLang="it-IT" sz="2000" dirty="0" err="1">
                <a:cs typeface="Courier New" panose="02070309020205020404" pitchFamily="49" charset="0"/>
              </a:rPr>
              <a:t>is</a:t>
            </a:r>
            <a:r>
              <a:rPr lang="it-IT" altLang="it-IT" sz="2000" dirty="0">
                <a:cs typeface="Courier New" panose="02070309020205020404" pitchFamily="49" charset="0"/>
              </a:rPr>
              <a:t> </a:t>
            </a:r>
            <a:r>
              <a:rPr lang="it-IT" altLang="it-IT" sz="2000" dirty="0" err="1">
                <a:cs typeface="Courier New" panose="02070309020205020404" pitchFamily="49" charset="0"/>
              </a:rPr>
              <a:t>required</a:t>
            </a:r>
            <a:r>
              <a:rPr lang="it-IT" altLang="it-IT" sz="2000" dirty="0">
                <a:cs typeface="Courier New" panose="02070309020205020404" pitchFamily="49" charset="0"/>
              </a:rPr>
              <a:t> for </a:t>
            </a:r>
            <a:r>
              <a:rPr lang="it-IT" altLang="it-IT" sz="2000" dirty="0" err="1">
                <a:cs typeface="Courier New" panose="02070309020205020404" pitchFamily="49" charset="0"/>
              </a:rPr>
              <a:t>every</a:t>
            </a:r>
            <a:r>
              <a:rPr lang="it-IT" altLang="it-IT" sz="2000" dirty="0">
                <a:cs typeface="Courier New" panose="02070309020205020404" pitchFamily="49" charset="0"/>
              </a:rPr>
              <a:t> </a:t>
            </a:r>
            <a:r>
              <a:rPr lang="it-IT" altLang="it-IT" sz="2000" dirty="0" err="1">
                <a:cs typeface="Courier New" panose="02070309020205020404" pitchFamily="49" charset="0"/>
              </a:rPr>
              <a:t>content</a:t>
            </a:r>
            <a:r>
              <a:rPr lang="it-IT" altLang="it-IT" sz="2000" dirty="0">
                <a:cs typeface="Courier New" panose="02070309020205020404" pitchFamily="49" charset="0"/>
              </a:rPr>
              <a:t> provider class (</a:t>
            </a:r>
            <a:r>
              <a:rPr lang="it-IT" altLang="it-IT" sz="2000" dirty="0" err="1">
                <a:cs typeface="Courier New" panose="02070309020205020404" pitchFamily="49" charset="0"/>
              </a:rPr>
              <a:t>used</a:t>
            </a:r>
            <a:r>
              <a:rPr lang="it-IT" altLang="it-IT" sz="2000" dirty="0">
                <a:cs typeface="Courier New" panose="02070309020205020404" pitchFamily="49" charset="0"/>
              </a:rPr>
              <a:t> to </a:t>
            </a:r>
            <a:r>
              <a:rPr lang="it-IT" altLang="it-IT" sz="2000" dirty="0" err="1">
                <a:cs typeface="Courier New" panose="02070309020205020404" pitchFamily="49" charset="0"/>
              </a:rPr>
              <a:t>manage</a:t>
            </a:r>
            <a:r>
              <a:rPr lang="it-IT" altLang="it-IT" sz="2000" dirty="0">
                <a:cs typeface="Courier New" panose="02070309020205020404" pitchFamily="49" charset="0"/>
              </a:rPr>
              <a:t> database access)</a:t>
            </a:r>
          </a:p>
          <a:p>
            <a:pPr lvl="2"/>
            <a:r>
              <a:rPr lang="it-IT" alt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&lt;provider</a:t>
            </a:r>
          </a:p>
          <a:p>
            <a:pPr marL="914400" lvl="2" indent="0">
              <a:buNone/>
            </a:pPr>
            <a:r>
              <a:rPr lang="it-IT" alt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	</a:t>
            </a:r>
            <a:r>
              <a:rPr lang="it-IT" alt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it-IT" alt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=".</a:t>
            </a:r>
            <a:r>
              <a:rPr lang="it-IT" alt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MyContentProvider</a:t>
            </a:r>
            <a:r>
              <a:rPr lang="it-IT" alt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914400" lvl="2" indent="0">
              <a:buNone/>
            </a:pPr>
            <a:r>
              <a:rPr lang="it-IT" alt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alt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android:authorities</a:t>
            </a:r>
            <a:r>
              <a:rPr lang="it-IT" alt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alt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com.example.AndroidProgramming</a:t>
            </a:r>
            <a:r>
              <a:rPr lang="it-IT" alt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  <a:endParaRPr lang="it-IT" altLang="it-IT" sz="1600" dirty="0">
              <a:cs typeface="Courier New" panose="02070309020205020404" pitchFamily="49" charset="0"/>
            </a:endParaRPr>
          </a:p>
          <a:p>
            <a:pPr lvl="1"/>
            <a:r>
              <a:rPr lang="it-IT" altLang="it-IT" sz="2000" dirty="0" err="1">
                <a:solidFill>
                  <a:srgbClr val="FF0000"/>
                </a:solidFill>
                <a:cs typeface="Courier New" panose="02070309020205020404" pitchFamily="49" charset="0"/>
              </a:rPr>
              <a:t>Receiver</a:t>
            </a:r>
            <a:r>
              <a:rPr lang="it-IT" altLang="it-IT" sz="2000" dirty="0">
                <a:solidFill>
                  <a:srgbClr val="FF0000"/>
                </a:solidFill>
                <a:cs typeface="Courier New" panose="02070309020205020404" pitchFamily="49" charset="0"/>
              </a:rPr>
              <a:t>: </a:t>
            </a:r>
            <a:r>
              <a:rPr lang="it-IT" altLang="it-IT" sz="2000" dirty="0" err="1">
                <a:cs typeface="Courier New" panose="02070309020205020404" pitchFamily="49" charset="0"/>
              </a:rPr>
              <a:t>is</a:t>
            </a:r>
            <a:r>
              <a:rPr lang="it-IT" altLang="it-IT" sz="2000" dirty="0">
                <a:cs typeface="Courier New" panose="02070309020205020404" pitchFamily="49" charset="0"/>
              </a:rPr>
              <a:t> </a:t>
            </a:r>
            <a:r>
              <a:rPr lang="it-IT" altLang="it-IT" sz="2000" dirty="0" err="1">
                <a:cs typeface="Courier New" panose="02070309020205020404" pitchFamily="49" charset="0"/>
              </a:rPr>
              <a:t>required</a:t>
            </a:r>
            <a:r>
              <a:rPr lang="it-IT" altLang="it-IT" sz="2000" dirty="0">
                <a:cs typeface="Courier New" panose="02070309020205020404" pitchFamily="49" charset="0"/>
              </a:rPr>
              <a:t> for </a:t>
            </a:r>
            <a:r>
              <a:rPr lang="it-IT" altLang="it-IT" sz="2000" dirty="0" err="1">
                <a:cs typeface="Courier New" panose="02070309020205020404" pitchFamily="49" charset="0"/>
              </a:rPr>
              <a:t>every</a:t>
            </a:r>
            <a:r>
              <a:rPr lang="it-IT" altLang="it-IT" sz="2000" dirty="0">
                <a:cs typeface="Courier New" panose="02070309020205020404" pitchFamily="49" charset="0"/>
              </a:rPr>
              <a:t> broadcast </a:t>
            </a:r>
            <a:r>
              <a:rPr lang="it-IT" altLang="it-IT" sz="2000" dirty="0" err="1">
                <a:cs typeface="Courier New" panose="02070309020205020404" pitchFamily="49" charset="0"/>
              </a:rPr>
              <a:t>receiver</a:t>
            </a:r>
            <a:r>
              <a:rPr lang="it-IT" altLang="it-IT" sz="2000" dirty="0">
                <a:cs typeface="Courier New" panose="02070309020205020404" pitchFamily="49" charset="0"/>
              </a:rPr>
              <a:t> class (are global event </a:t>
            </a:r>
            <a:r>
              <a:rPr lang="it-IT" altLang="it-IT" sz="2000" dirty="0" err="1">
                <a:cs typeface="Courier New" panose="02070309020205020404" pitchFamily="49" charset="0"/>
              </a:rPr>
              <a:t>listener</a:t>
            </a:r>
            <a:r>
              <a:rPr lang="it-IT" altLang="it-IT" sz="2000" dirty="0"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it-IT" alt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alt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r>
              <a:rPr lang="it-IT" alt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alt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it-IT" alt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=".</a:t>
            </a:r>
            <a:r>
              <a:rPr lang="it-IT" alt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MyIntentReceiver</a:t>
            </a:r>
            <a:r>
              <a:rPr lang="it-IT" alt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B95F26-69B4-4B90-8816-1F0A3B58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3988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E6E4E3-AFD5-4EE2-B510-5C402546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Application code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F7EEDDAE-1E9A-43B7-BA79-01CDE41043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Application code </a:t>
            </a:r>
            <a:r>
              <a:rPr lang="it-IT" dirty="0" err="1"/>
              <a:t>written</a:t>
            </a:r>
            <a:r>
              <a:rPr lang="it-IT" dirty="0"/>
              <a:t> in Java are </a:t>
            </a:r>
            <a:r>
              <a:rPr lang="it-IT" dirty="0" err="1"/>
              <a:t>located</a:t>
            </a:r>
            <a:r>
              <a:rPr lang="it-IT" dirty="0"/>
              <a:t> in java folder</a:t>
            </a:r>
          </a:p>
          <a:p>
            <a:r>
              <a:rPr lang="it-IT" dirty="0"/>
              <a:t>Android studio </a:t>
            </a:r>
            <a:r>
              <a:rPr lang="it-IT" dirty="0" err="1"/>
              <a:t>provide</a:t>
            </a:r>
            <a:r>
              <a:rPr lang="it-IT" dirty="0"/>
              <a:t> an easy way to create code </a:t>
            </a:r>
            <a:r>
              <a:rPr lang="it-IT" dirty="0" err="1"/>
              <a:t>element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us</a:t>
            </a:r>
            <a:r>
              <a:rPr lang="it-IT" dirty="0"/>
              <a:t> activities ora class</a:t>
            </a:r>
          </a:p>
          <a:p>
            <a:r>
              <a:rPr lang="it-IT" dirty="0" err="1"/>
              <a:t>Right</a:t>
            </a:r>
            <a:r>
              <a:rPr lang="it-IT" dirty="0"/>
              <a:t> click on java folder -&gt; new</a:t>
            </a:r>
          </a:p>
        </p:txBody>
      </p:sp>
      <p:pic>
        <p:nvPicPr>
          <p:cNvPr id="12" name="Segnaposto contenuto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DA4EF702-54AD-4FFA-8E77-3688B83A24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1725567"/>
            <a:ext cx="5384800" cy="4275229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C75BE9-37CF-4261-98A8-62B238E9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34626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850C2-44C5-4A38-A4A1-9A5CF223F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 </a:t>
            </a:r>
            <a:r>
              <a:rPr lang="it-IT" dirty="0" err="1"/>
              <a:t>resources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CD270E-4BA1-4246-A145-8CA68E0BF5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Android app </a:t>
            </a:r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resources</a:t>
            </a:r>
            <a:r>
              <a:rPr lang="it-IT" dirty="0"/>
              <a:t> </a:t>
            </a:r>
            <a:r>
              <a:rPr lang="it-IT" dirty="0" err="1"/>
              <a:t>separated</a:t>
            </a:r>
            <a:r>
              <a:rPr lang="it-IT" dirty="0"/>
              <a:t> from the source code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define</a:t>
            </a:r>
            <a:r>
              <a:rPr lang="it-IT" dirty="0"/>
              <a:t> with XML:</a:t>
            </a:r>
          </a:p>
          <a:p>
            <a:r>
              <a:rPr lang="it-IT" dirty="0">
                <a:solidFill>
                  <a:srgbClr val="FF0000"/>
                </a:solidFill>
              </a:rPr>
              <a:t>Styles: </a:t>
            </a:r>
            <a:r>
              <a:rPr lang="en-US" dirty="0"/>
              <a:t>defines the format and look for a UI.</a:t>
            </a:r>
            <a:endParaRPr lang="it-IT" dirty="0"/>
          </a:p>
          <a:p>
            <a:r>
              <a:rPr lang="it-IT" dirty="0">
                <a:solidFill>
                  <a:srgbClr val="FF0000"/>
                </a:solidFill>
              </a:rPr>
              <a:t>Colors: </a:t>
            </a:r>
            <a:r>
              <a:rPr lang="it-IT" dirty="0"/>
              <a:t>list of </a:t>
            </a:r>
            <a:r>
              <a:rPr lang="it-IT" dirty="0" err="1"/>
              <a:t>exadecimal</a:t>
            </a:r>
            <a:r>
              <a:rPr lang="it-IT" dirty="0"/>
              <a:t> code of colors</a:t>
            </a:r>
          </a:p>
          <a:p>
            <a:r>
              <a:rPr lang="it-IT" dirty="0" err="1">
                <a:solidFill>
                  <a:srgbClr val="FF0000"/>
                </a:solidFill>
              </a:rPr>
              <a:t>Strings</a:t>
            </a:r>
            <a:endParaRPr lang="it-IT" dirty="0">
              <a:solidFill>
                <a:srgbClr val="FF0000"/>
              </a:solidFill>
            </a:endParaRPr>
          </a:p>
          <a:p>
            <a:r>
              <a:rPr lang="it-IT" dirty="0" err="1">
                <a:solidFill>
                  <a:srgbClr val="FF0000"/>
                </a:solidFill>
              </a:rPr>
              <a:t>Dimensions</a:t>
            </a:r>
            <a:endParaRPr lang="it-IT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Simple </a:t>
            </a:r>
            <a:r>
              <a:rPr lang="it-IT" dirty="0" err="1"/>
              <a:t>resources</a:t>
            </a:r>
            <a:r>
              <a:rPr lang="it-IT" dirty="0"/>
              <a:t>, like colors, </a:t>
            </a:r>
            <a:r>
              <a:rPr lang="it-IT" dirty="0" err="1"/>
              <a:t>string</a:t>
            </a:r>
            <a:r>
              <a:rPr lang="it-IT" dirty="0"/>
              <a:t>, styles and </a:t>
            </a:r>
            <a:r>
              <a:rPr lang="it-IT" dirty="0" err="1"/>
              <a:t>dimensions</a:t>
            </a:r>
            <a:r>
              <a:rPr lang="it-IT" dirty="0"/>
              <a:t>, are </a:t>
            </a:r>
            <a:r>
              <a:rPr lang="it-IT" dirty="0" err="1"/>
              <a:t>located</a:t>
            </a:r>
            <a:r>
              <a:rPr lang="it-IT" dirty="0"/>
              <a:t> in </a:t>
            </a:r>
            <a:r>
              <a:rPr lang="it-IT" dirty="0" err="1">
                <a:solidFill>
                  <a:srgbClr val="FF0000"/>
                </a:solidFill>
              </a:rPr>
              <a:t>values</a:t>
            </a:r>
            <a:r>
              <a:rPr lang="it-IT" dirty="0">
                <a:solidFill>
                  <a:srgbClr val="FF0000"/>
                </a:solidFill>
              </a:rPr>
              <a:t> folder</a:t>
            </a:r>
          </a:p>
          <a:p>
            <a:pPr marL="0" indent="0">
              <a:buNone/>
            </a:pPr>
            <a:endParaRPr lang="it-IT" dirty="0"/>
          </a:p>
          <a:p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A1342E2-B1FC-4182-8A6F-A56669106C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Drawables</a:t>
            </a:r>
            <a:r>
              <a:rPr lang="it-IT" dirty="0"/>
              <a:t> (image file .png </a:t>
            </a:r>
            <a:r>
              <a:rPr lang="it-IT" dirty="0" err="1"/>
              <a:t>ecc</a:t>
            </a:r>
            <a:r>
              <a:rPr lang="it-IT" dirty="0"/>
              <a:t>…, audio files, and </a:t>
            </a:r>
            <a:r>
              <a:rPr lang="it-IT" dirty="0" err="1"/>
              <a:t>other</a:t>
            </a:r>
            <a:r>
              <a:rPr lang="it-IT" dirty="0"/>
              <a:t> graphic </a:t>
            </a:r>
            <a:r>
              <a:rPr lang="it-IT" dirty="0" err="1"/>
              <a:t>components</a:t>
            </a:r>
            <a:r>
              <a:rPr lang="it-IT" dirty="0"/>
              <a:t>)</a:t>
            </a:r>
          </a:p>
          <a:p>
            <a:r>
              <a:rPr lang="it-IT" dirty="0">
                <a:solidFill>
                  <a:srgbClr val="FF0000"/>
                </a:solidFill>
              </a:rPr>
              <a:t>Layouts: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files that define a user interface layout.</a:t>
            </a:r>
            <a:endParaRPr lang="it-IT" dirty="0"/>
          </a:p>
          <a:p>
            <a:r>
              <a:rPr lang="it-IT" dirty="0" err="1">
                <a:solidFill>
                  <a:srgbClr val="FF0000"/>
                </a:solidFill>
              </a:rPr>
              <a:t>Animations</a:t>
            </a:r>
            <a:endParaRPr lang="it-IT" dirty="0">
              <a:solidFill>
                <a:srgbClr val="FF0000"/>
              </a:solidFill>
            </a:endParaRPr>
          </a:p>
          <a:p>
            <a:r>
              <a:rPr lang="it-IT" dirty="0" err="1">
                <a:solidFill>
                  <a:srgbClr val="FF0000"/>
                </a:solidFill>
              </a:rPr>
              <a:t>Menus</a:t>
            </a:r>
            <a:endParaRPr lang="it-IT" dirty="0">
              <a:solidFill>
                <a:srgbClr val="FF0000"/>
              </a:solidFill>
            </a:endParaRPr>
          </a:p>
          <a:p>
            <a:r>
              <a:rPr lang="it-IT" dirty="0" err="1">
                <a:solidFill>
                  <a:srgbClr val="FF0000"/>
                </a:solidFill>
              </a:rPr>
              <a:t>Mipmap</a:t>
            </a:r>
            <a:r>
              <a:rPr lang="it-IT" dirty="0">
                <a:solidFill>
                  <a:srgbClr val="FF0000"/>
                </a:solidFill>
              </a:rPr>
              <a:t>: </a:t>
            </a:r>
            <a:r>
              <a:rPr lang="en-US" dirty="0"/>
              <a:t>Drawable files for different launcher icon densities.</a:t>
            </a:r>
            <a:endParaRPr lang="it-IT" dirty="0">
              <a:solidFill>
                <a:srgbClr val="FF0000"/>
              </a:solidFill>
            </a:endParaRPr>
          </a:p>
          <a:p>
            <a:r>
              <a:rPr lang="it-IT" dirty="0">
                <a:solidFill>
                  <a:srgbClr val="FF0000"/>
                </a:solidFill>
              </a:rPr>
              <a:t>Font</a:t>
            </a:r>
          </a:p>
          <a:p>
            <a:r>
              <a:rPr lang="it-IT" dirty="0">
                <a:solidFill>
                  <a:srgbClr val="FF0000"/>
                </a:solidFill>
              </a:rPr>
              <a:t>Xml: </a:t>
            </a:r>
            <a:r>
              <a:rPr lang="it-IT" dirty="0" err="1"/>
              <a:t>generic</a:t>
            </a:r>
            <a:r>
              <a:rPr lang="it-IT" dirty="0"/>
              <a:t> xml files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>
                <a:hlinkClick r:id="rId2"/>
              </a:rPr>
              <a:t>https://developer.android.com/guide/topics/resources/providing-resources</a:t>
            </a:r>
            <a:endParaRPr lang="it-IT" dirty="0"/>
          </a:p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7A76C53-2F31-46F0-8C88-014CA9FC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5882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FFD331-F260-4246-B4DC-457DD728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Layout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FABF0B-095A-42CA-B075-66474CFB81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Layout files </a:t>
            </a:r>
            <a:r>
              <a:rPr lang="it-IT" dirty="0" err="1"/>
              <a:t>describe</a:t>
            </a:r>
            <a:r>
              <a:rPr lang="it-IT" dirty="0"/>
              <a:t> the </a:t>
            </a:r>
            <a:r>
              <a:rPr lang="it-IT" dirty="0" err="1"/>
              <a:t>architecture</a:t>
            </a:r>
            <a:r>
              <a:rPr lang="it-IT" dirty="0"/>
              <a:t> of UI.</a:t>
            </a:r>
          </a:p>
          <a:p>
            <a:pPr marL="0" indent="0">
              <a:buNone/>
            </a:pPr>
            <a:r>
              <a:rPr lang="it-IT" dirty="0" err="1"/>
              <a:t>Contains</a:t>
            </a:r>
            <a:r>
              <a:rPr lang="it-IT" dirty="0"/>
              <a:t>:</a:t>
            </a:r>
          </a:p>
          <a:p>
            <a:r>
              <a:rPr lang="it-IT" dirty="0" err="1">
                <a:solidFill>
                  <a:srgbClr val="FF0000"/>
                </a:solidFill>
              </a:rPr>
              <a:t>ViewGroup</a:t>
            </a:r>
            <a:r>
              <a:rPr lang="it-IT" dirty="0">
                <a:solidFill>
                  <a:srgbClr val="FF0000"/>
                </a:solidFill>
              </a:rPr>
              <a:t>:</a:t>
            </a:r>
            <a:r>
              <a:rPr lang="it-IT" dirty="0"/>
              <a:t> </a:t>
            </a:r>
            <a:r>
              <a:rPr lang="en-US" dirty="0"/>
              <a:t>A container for other View elements. </a:t>
            </a:r>
            <a:r>
              <a:rPr lang="it-IT" dirty="0"/>
              <a:t>(</a:t>
            </a:r>
            <a:r>
              <a:rPr lang="it-IT" dirty="0" err="1"/>
              <a:t>LinearLayout</a:t>
            </a:r>
            <a:r>
              <a:rPr lang="it-IT" dirty="0"/>
              <a:t>, </a:t>
            </a:r>
            <a:r>
              <a:rPr lang="it-IT" dirty="0" err="1"/>
              <a:t>ConstraintLayout</a:t>
            </a:r>
            <a:r>
              <a:rPr lang="it-IT" dirty="0"/>
              <a:t> …)</a:t>
            </a:r>
          </a:p>
          <a:p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View</a:t>
            </a:r>
            <a:r>
              <a:rPr lang="it-IT" dirty="0">
                <a:solidFill>
                  <a:srgbClr val="FF0000"/>
                </a:solidFill>
              </a:rPr>
              <a:t>: </a:t>
            </a:r>
            <a:r>
              <a:rPr lang="it-IT" dirty="0"/>
              <a:t>An </a:t>
            </a:r>
            <a:r>
              <a:rPr lang="it-IT" dirty="0" err="1"/>
              <a:t>individual</a:t>
            </a:r>
            <a:r>
              <a:rPr lang="it-IT" dirty="0"/>
              <a:t> UI component (Button, </a:t>
            </a:r>
            <a:r>
              <a:rPr lang="it-IT" dirty="0" err="1"/>
              <a:t>TextView</a:t>
            </a:r>
            <a:r>
              <a:rPr lang="it-IT" dirty="0"/>
              <a:t>…)</a:t>
            </a:r>
          </a:p>
          <a:p>
            <a:pPr marL="0" indent="0">
              <a:buNone/>
            </a:pPr>
            <a:r>
              <a:rPr lang="it-IT" dirty="0" err="1"/>
              <a:t>Each</a:t>
            </a:r>
            <a:r>
              <a:rPr lang="it-IT" dirty="0"/>
              <a:t> UI </a:t>
            </a:r>
            <a:r>
              <a:rPr lang="it-IT" dirty="0" err="1"/>
              <a:t>elements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attributes</a:t>
            </a:r>
            <a:r>
              <a:rPr lang="it-IT" dirty="0"/>
              <a:t> like:</a:t>
            </a:r>
          </a:p>
          <a:p>
            <a:r>
              <a:rPr lang="it-IT" dirty="0" err="1"/>
              <a:t>unique</a:t>
            </a:r>
            <a:r>
              <a:rPr lang="it-IT" dirty="0"/>
              <a:t> id.</a:t>
            </a:r>
          </a:p>
          <a:p>
            <a:r>
              <a:rPr lang="it-IT" dirty="0" err="1"/>
              <a:t>Dimension</a:t>
            </a:r>
            <a:endParaRPr lang="it-IT" dirty="0"/>
          </a:p>
          <a:p>
            <a:r>
              <a:rPr lang="it-IT" dirty="0"/>
              <a:t>Position in the layout </a:t>
            </a:r>
          </a:p>
          <a:p>
            <a:pPr marL="0" indent="0">
              <a:buNone/>
            </a:pPr>
            <a:r>
              <a:rPr lang="it-IT" dirty="0" err="1"/>
              <a:t>You</a:t>
            </a:r>
            <a:r>
              <a:rPr lang="it-IT" dirty="0"/>
              <a:t> can include layout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another</a:t>
            </a:r>
            <a:r>
              <a:rPr lang="it-IT" dirty="0"/>
              <a:t>-one </a:t>
            </a:r>
            <a:r>
              <a:rPr lang="it-IT" dirty="0" err="1"/>
              <a:t>using</a:t>
            </a:r>
            <a:r>
              <a:rPr lang="it-IT" dirty="0"/>
              <a:t> the id and the </a:t>
            </a:r>
            <a:r>
              <a:rPr lang="it-IT" dirty="0" err="1"/>
              <a:t>directive</a:t>
            </a:r>
            <a:r>
              <a:rPr lang="it-IT" dirty="0"/>
              <a:t> &lt;include&gt;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8BE4140-D061-407B-B86A-69E5E953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5B11049-102D-477B-A704-00BD9B5567B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1" y="1954762"/>
            <a:ext cx="4652556" cy="3485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200" dirty="0"/>
              <a:t>Sintassi generica: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050" dirty="0"/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050" dirty="0"/>
              <a:t>&lt;?xml </a:t>
            </a:r>
            <a:r>
              <a:rPr lang="it-IT" altLang="it-IT" sz="1050" dirty="0" err="1"/>
              <a:t>version</a:t>
            </a:r>
            <a:r>
              <a:rPr lang="it-IT" altLang="it-IT" sz="1050" dirty="0"/>
              <a:t>="1.0" encoding="utf-8"?&gt;</a:t>
            </a:r>
            <a:br>
              <a:rPr lang="it-IT" altLang="it-IT" sz="1050" dirty="0"/>
            </a:br>
            <a:r>
              <a:rPr lang="it-IT" altLang="it-IT" sz="1050" dirty="0"/>
              <a:t>&lt;</a:t>
            </a:r>
            <a:r>
              <a:rPr lang="it-IT" altLang="it-IT" sz="1050" dirty="0" err="1"/>
              <a:t>ViewGroup</a:t>
            </a:r>
            <a:br>
              <a:rPr lang="it-IT" altLang="it-IT" sz="1050" dirty="0"/>
            </a:br>
            <a:r>
              <a:rPr lang="it-IT" altLang="it-IT" sz="1050" dirty="0"/>
              <a:t>         </a:t>
            </a:r>
            <a:r>
              <a:rPr lang="it-IT" altLang="it-IT" sz="1050" dirty="0" err="1"/>
              <a:t>xmlns:android</a:t>
            </a:r>
            <a:r>
              <a:rPr lang="it-IT" altLang="it-IT" sz="1050" dirty="0"/>
              <a:t>="http://schemas.android.com/</a:t>
            </a:r>
            <a:r>
              <a:rPr lang="it-IT" altLang="it-IT" sz="1050" dirty="0" err="1"/>
              <a:t>apk</a:t>
            </a:r>
            <a:r>
              <a:rPr lang="it-IT" altLang="it-IT" sz="1050" dirty="0"/>
              <a:t>/res/</a:t>
            </a:r>
            <a:r>
              <a:rPr lang="it-IT" altLang="it-IT" sz="1050" dirty="0" err="1"/>
              <a:t>android</a:t>
            </a:r>
            <a:r>
              <a:rPr lang="it-IT" altLang="it-IT" sz="1050" dirty="0"/>
              <a:t>"</a:t>
            </a:r>
            <a:br>
              <a:rPr lang="it-IT" altLang="it-IT" sz="1050" dirty="0"/>
            </a:br>
            <a:r>
              <a:rPr lang="it-IT" altLang="it-IT" sz="1050" dirty="0"/>
              <a:t>         </a:t>
            </a:r>
            <a:r>
              <a:rPr lang="it-IT" altLang="it-IT" sz="1050" dirty="0" err="1"/>
              <a:t>android:id</a:t>
            </a:r>
            <a:r>
              <a:rPr lang="it-IT" altLang="it-IT" sz="1050" dirty="0"/>
              <a:t>="@[+][package:]id/</a:t>
            </a:r>
            <a:r>
              <a:rPr lang="it-IT" altLang="it-IT" sz="1050" dirty="0" err="1"/>
              <a:t>resource_name</a:t>
            </a:r>
            <a:r>
              <a:rPr lang="it-IT" altLang="it-IT" sz="1050" dirty="0"/>
              <a:t>"</a:t>
            </a:r>
            <a:br>
              <a:rPr lang="it-IT" altLang="it-IT" sz="1050" dirty="0"/>
            </a:br>
            <a:r>
              <a:rPr lang="it-IT" altLang="it-IT" sz="1050" dirty="0"/>
              <a:t>         </a:t>
            </a:r>
            <a:r>
              <a:rPr lang="it-IT" altLang="it-IT" sz="1050" dirty="0" err="1"/>
              <a:t>android:layout_height</a:t>
            </a:r>
            <a:r>
              <a:rPr lang="it-IT" altLang="it-IT" sz="1050" dirty="0"/>
              <a:t>=["</a:t>
            </a:r>
            <a:r>
              <a:rPr lang="it-IT" altLang="it-IT" sz="1050" dirty="0" err="1"/>
              <a:t>dimension</a:t>
            </a:r>
            <a:r>
              <a:rPr lang="it-IT" altLang="it-IT" sz="1050" dirty="0"/>
              <a:t>" | "</a:t>
            </a:r>
            <a:r>
              <a:rPr lang="it-IT" altLang="it-IT" sz="1050" dirty="0" err="1"/>
              <a:t>match_parent</a:t>
            </a:r>
            <a:r>
              <a:rPr lang="it-IT" altLang="it-IT" sz="1050" dirty="0"/>
              <a:t>" | "</a:t>
            </a:r>
            <a:r>
              <a:rPr lang="it-IT" altLang="it-IT" sz="1050" dirty="0" err="1"/>
              <a:t>wrap_content</a:t>
            </a:r>
            <a:r>
              <a:rPr lang="it-IT" altLang="it-IT" sz="1050" dirty="0"/>
              <a:t>"]</a:t>
            </a:r>
            <a:br>
              <a:rPr lang="it-IT" altLang="it-IT" sz="1050" dirty="0"/>
            </a:br>
            <a:r>
              <a:rPr lang="it-IT" altLang="it-IT" sz="1050" dirty="0"/>
              <a:t>         </a:t>
            </a:r>
            <a:r>
              <a:rPr lang="it-IT" altLang="it-IT" sz="1050" dirty="0" err="1"/>
              <a:t>android:layout_width</a:t>
            </a:r>
            <a:r>
              <a:rPr lang="it-IT" altLang="it-IT" sz="1050" dirty="0"/>
              <a:t>=["</a:t>
            </a:r>
            <a:r>
              <a:rPr lang="it-IT" altLang="it-IT" sz="1050" dirty="0" err="1"/>
              <a:t>dimension</a:t>
            </a:r>
            <a:r>
              <a:rPr lang="it-IT" altLang="it-IT" sz="1050" dirty="0"/>
              <a:t>" | "</a:t>
            </a:r>
            <a:r>
              <a:rPr lang="it-IT" altLang="it-IT" sz="1050" dirty="0" err="1"/>
              <a:t>match_parent</a:t>
            </a:r>
            <a:r>
              <a:rPr lang="it-IT" altLang="it-IT" sz="1050" dirty="0"/>
              <a:t>" | "</a:t>
            </a:r>
            <a:r>
              <a:rPr lang="it-IT" altLang="it-IT" sz="1050" dirty="0" err="1"/>
              <a:t>wrap_content</a:t>
            </a:r>
            <a:r>
              <a:rPr lang="it-IT" altLang="it-IT" sz="1050" dirty="0"/>
              <a:t>"]</a:t>
            </a:r>
            <a:br>
              <a:rPr lang="it-IT" altLang="it-IT" sz="1050" dirty="0"/>
            </a:br>
            <a:r>
              <a:rPr lang="it-IT" altLang="it-IT" sz="1050" dirty="0"/>
              <a:t>         [</a:t>
            </a:r>
            <a:r>
              <a:rPr lang="it-IT" altLang="it-IT" sz="1050" dirty="0" err="1"/>
              <a:t>ViewGroup-specific</a:t>
            </a:r>
            <a:r>
              <a:rPr lang="it-IT" altLang="it-IT" sz="1050" dirty="0"/>
              <a:t> </a:t>
            </a:r>
            <a:r>
              <a:rPr lang="it-IT" altLang="it-IT" sz="1050" dirty="0" err="1"/>
              <a:t>attributes</a:t>
            </a:r>
            <a:r>
              <a:rPr lang="it-IT" altLang="it-IT" sz="1050" dirty="0"/>
              <a:t>] &gt;</a:t>
            </a:r>
            <a:br>
              <a:rPr lang="it-IT" altLang="it-IT" sz="1050" dirty="0"/>
            </a:br>
            <a:r>
              <a:rPr lang="it-IT" altLang="it-IT" sz="1050" dirty="0"/>
              <a:t>        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050" dirty="0"/>
              <a:t>        &lt;</a:t>
            </a:r>
            <a:r>
              <a:rPr lang="it-IT" altLang="it-IT" sz="1050" dirty="0" err="1"/>
              <a:t>View</a:t>
            </a:r>
            <a:br>
              <a:rPr lang="it-IT" altLang="it-IT" sz="1050" dirty="0"/>
            </a:br>
            <a:r>
              <a:rPr lang="it-IT" altLang="it-IT" sz="1050" dirty="0"/>
              <a:t>               </a:t>
            </a:r>
            <a:r>
              <a:rPr lang="it-IT" altLang="it-IT" sz="1050" dirty="0" err="1"/>
              <a:t>android:id</a:t>
            </a:r>
            <a:r>
              <a:rPr lang="it-IT" altLang="it-IT" sz="1050" dirty="0"/>
              <a:t>="@[+][package:]id/</a:t>
            </a:r>
            <a:r>
              <a:rPr lang="it-IT" altLang="it-IT" sz="1050" dirty="0" err="1"/>
              <a:t>resource_name</a:t>
            </a:r>
            <a:r>
              <a:rPr lang="it-IT" altLang="it-IT" sz="1050" dirty="0"/>
              <a:t>"</a:t>
            </a:r>
            <a:br>
              <a:rPr lang="it-IT" altLang="it-IT" sz="1050" dirty="0"/>
            </a:br>
            <a:r>
              <a:rPr lang="it-IT" altLang="it-IT" sz="1050" dirty="0"/>
              <a:t>               </a:t>
            </a:r>
            <a:r>
              <a:rPr lang="it-IT" altLang="it-IT" sz="1050" dirty="0" err="1"/>
              <a:t>android:layout_height</a:t>
            </a:r>
            <a:r>
              <a:rPr lang="it-IT" altLang="it-IT" sz="1050" dirty="0"/>
              <a:t>=["</a:t>
            </a:r>
            <a:r>
              <a:rPr lang="it-IT" altLang="it-IT" sz="1050" dirty="0" err="1"/>
              <a:t>dimension</a:t>
            </a:r>
            <a:r>
              <a:rPr lang="it-IT" altLang="it-IT" sz="1050" dirty="0"/>
              <a:t>" | "</a:t>
            </a:r>
            <a:r>
              <a:rPr lang="it-IT" altLang="it-IT" sz="1050" dirty="0" err="1"/>
              <a:t>match_parent</a:t>
            </a:r>
            <a:r>
              <a:rPr lang="it-IT" altLang="it-IT" sz="1050" dirty="0"/>
              <a:t>" | "</a:t>
            </a:r>
            <a:r>
              <a:rPr lang="it-IT" altLang="it-IT" sz="1050" dirty="0" err="1"/>
              <a:t>wrap_content</a:t>
            </a:r>
            <a:r>
              <a:rPr lang="it-IT" altLang="it-IT" sz="1050" dirty="0"/>
              <a:t>"]</a:t>
            </a:r>
            <a:br>
              <a:rPr lang="it-IT" altLang="it-IT" sz="1050" dirty="0"/>
            </a:br>
            <a:r>
              <a:rPr lang="it-IT" altLang="it-IT" sz="1050" dirty="0"/>
              <a:t>               </a:t>
            </a:r>
            <a:r>
              <a:rPr lang="it-IT" altLang="it-IT" sz="1050" dirty="0" err="1"/>
              <a:t>android:layout_width</a:t>
            </a:r>
            <a:r>
              <a:rPr lang="it-IT" altLang="it-IT" sz="1050" dirty="0"/>
              <a:t>=["</a:t>
            </a:r>
            <a:r>
              <a:rPr lang="it-IT" altLang="it-IT" sz="1050" dirty="0" err="1"/>
              <a:t>dimension</a:t>
            </a:r>
            <a:r>
              <a:rPr lang="it-IT" altLang="it-IT" sz="1050" dirty="0"/>
              <a:t>" | "</a:t>
            </a:r>
            <a:r>
              <a:rPr lang="it-IT" altLang="it-IT" sz="1050" dirty="0" err="1"/>
              <a:t>match_parent</a:t>
            </a:r>
            <a:r>
              <a:rPr lang="it-IT" altLang="it-IT" sz="1050" dirty="0"/>
              <a:t>" | "</a:t>
            </a:r>
            <a:r>
              <a:rPr lang="it-IT" altLang="it-IT" sz="1050" dirty="0" err="1"/>
              <a:t>wrap_content</a:t>
            </a:r>
            <a:r>
              <a:rPr lang="it-IT" altLang="it-IT" sz="1050" dirty="0"/>
              <a:t>"]</a:t>
            </a:r>
            <a:br>
              <a:rPr lang="it-IT" altLang="it-IT" sz="1050" dirty="0"/>
            </a:br>
            <a:r>
              <a:rPr lang="it-IT" altLang="it-IT" sz="1050" dirty="0"/>
              <a:t>               [</a:t>
            </a:r>
            <a:r>
              <a:rPr lang="it-IT" altLang="it-IT" sz="1050" dirty="0" err="1"/>
              <a:t>View-specific</a:t>
            </a:r>
            <a:r>
              <a:rPr lang="it-IT" altLang="it-IT" sz="1050" dirty="0"/>
              <a:t> </a:t>
            </a:r>
            <a:r>
              <a:rPr lang="it-IT" altLang="it-IT" sz="1050" dirty="0" err="1"/>
              <a:t>attributes</a:t>
            </a:r>
            <a:r>
              <a:rPr lang="it-IT" altLang="it-IT" sz="1050" dirty="0"/>
              <a:t>] &gt;</a:t>
            </a:r>
            <a:br>
              <a:rPr lang="it-IT" altLang="it-IT" sz="1050" dirty="0"/>
            </a:br>
            <a:r>
              <a:rPr lang="it-IT" altLang="it-IT" sz="1050" dirty="0"/>
              <a:t>        &lt;/</a:t>
            </a:r>
            <a:r>
              <a:rPr lang="it-IT" altLang="it-IT" sz="1050" dirty="0" err="1"/>
              <a:t>View</a:t>
            </a:r>
            <a:r>
              <a:rPr lang="it-IT" altLang="it-IT" sz="1050" dirty="0"/>
              <a:t>&gt;</a:t>
            </a:r>
            <a:br>
              <a:rPr lang="it-IT" altLang="it-IT" sz="1050" dirty="0"/>
            </a:br>
            <a:r>
              <a:rPr lang="it-IT" altLang="it-IT" sz="1050" dirty="0"/>
              <a:t>        &lt;</a:t>
            </a:r>
            <a:r>
              <a:rPr lang="it-IT" altLang="it-IT" sz="1050" dirty="0" err="1"/>
              <a:t>ViewGroup</a:t>
            </a:r>
            <a:r>
              <a:rPr lang="it-IT" altLang="it-IT" sz="1050" dirty="0"/>
              <a:t> &gt;</a:t>
            </a:r>
            <a:br>
              <a:rPr lang="it-IT" altLang="it-IT" sz="1050" dirty="0"/>
            </a:br>
            <a:r>
              <a:rPr lang="it-IT" altLang="it-IT" sz="1050" dirty="0"/>
              <a:t>                &lt;</a:t>
            </a:r>
            <a:r>
              <a:rPr lang="it-IT" altLang="it-IT" sz="1050" dirty="0" err="1"/>
              <a:t>View</a:t>
            </a:r>
            <a:r>
              <a:rPr lang="it-IT" altLang="it-IT" sz="1050" dirty="0"/>
              <a:t> /&gt;</a:t>
            </a:r>
            <a:br>
              <a:rPr lang="it-IT" altLang="it-IT" sz="1050" dirty="0"/>
            </a:br>
            <a:r>
              <a:rPr lang="it-IT" altLang="it-IT" sz="1050" dirty="0"/>
              <a:t>         &lt;/</a:t>
            </a:r>
            <a:r>
              <a:rPr lang="it-IT" altLang="it-IT" sz="1050" dirty="0" err="1"/>
              <a:t>ViewGroup</a:t>
            </a:r>
            <a:r>
              <a:rPr lang="it-IT" altLang="it-IT" sz="1050" dirty="0"/>
              <a:t>&gt;</a:t>
            </a:r>
            <a:br>
              <a:rPr lang="it-IT" altLang="it-IT" sz="1050" dirty="0"/>
            </a:br>
            <a:r>
              <a:rPr lang="it-IT" altLang="it-IT" sz="1050" dirty="0"/>
              <a:t>         &lt;include layout="@layout/</a:t>
            </a:r>
            <a:r>
              <a:rPr lang="it-IT" altLang="it-IT" sz="1050" dirty="0" err="1"/>
              <a:t>layout_resource</a:t>
            </a:r>
            <a:r>
              <a:rPr lang="it-IT" altLang="it-IT" sz="1050" dirty="0"/>
              <a:t>"/&gt;</a:t>
            </a:r>
            <a:br>
              <a:rPr lang="it-IT" altLang="it-IT" sz="1050" dirty="0"/>
            </a:br>
            <a:r>
              <a:rPr lang="it-IT" altLang="it-IT" sz="1050" dirty="0"/>
              <a:t>&lt;/</a:t>
            </a:r>
            <a:r>
              <a:rPr lang="it-IT" altLang="it-IT" sz="1050" dirty="0" err="1"/>
              <a:t>ViewGroup</a:t>
            </a:r>
            <a:r>
              <a:rPr lang="it-IT" altLang="it-IT" sz="1050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4253641218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0 - Java Introduction" id="{2D0C21C8-6F94-AC4C-8309-F1E5902B85F9}" vid="{1BB67297-C6B5-5C49-B905-92E04B265F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14132</TotalTime>
  <Words>2630</Words>
  <Application>Microsoft Office PowerPoint</Application>
  <PresentationFormat>Widescreen</PresentationFormat>
  <Paragraphs>189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Arial</vt:lpstr>
      <vt:lpstr>Calibri</vt:lpstr>
      <vt:lpstr>Courier New</vt:lpstr>
      <vt:lpstr>JetBrains Mono</vt:lpstr>
      <vt:lpstr>Nicola</vt:lpstr>
      <vt:lpstr> Project structure</vt:lpstr>
      <vt:lpstr>Project structure</vt:lpstr>
      <vt:lpstr> XML’s pills</vt:lpstr>
      <vt:lpstr>AndroidManifest.xml</vt:lpstr>
      <vt:lpstr>Manifest structure</vt:lpstr>
      <vt:lpstr>Manifest structure (2)</vt:lpstr>
      <vt:lpstr>Application code</vt:lpstr>
      <vt:lpstr>App resources</vt:lpstr>
      <vt:lpstr>Layout</vt:lpstr>
      <vt:lpstr>Layout example</vt:lpstr>
      <vt:lpstr>String.xml files</vt:lpstr>
      <vt:lpstr>Colors.xml files</vt:lpstr>
      <vt:lpstr>Dimensions.xml files</vt:lpstr>
      <vt:lpstr>Style</vt:lpstr>
      <vt:lpstr>Image Asset creation</vt:lpstr>
      <vt:lpstr>Vector Asset creation</vt:lpstr>
      <vt:lpstr>Resources creation</vt:lpstr>
      <vt:lpstr>How to access resources?</vt:lpstr>
      <vt:lpstr>How to access resources? (2)</vt:lpstr>
      <vt:lpstr>System resources</vt:lpstr>
      <vt:lpstr>Gradle scripts</vt:lpstr>
      <vt:lpstr>Module Build.gradle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title</dc:title>
  <dc:creator>KEVIN MALAGOLI</dc:creator>
  <cp:lastModifiedBy>KEVIN MALAGOLI</cp:lastModifiedBy>
  <cp:revision>19</cp:revision>
  <dcterms:created xsi:type="dcterms:W3CDTF">2021-11-12T15:41:14Z</dcterms:created>
  <dcterms:modified xsi:type="dcterms:W3CDTF">2021-12-31T15:34:57Z</dcterms:modified>
</cp:coreProperties>
</file>