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1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037-25DA-4DB1-8EE1-688F22CA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23B6B3-B4EF-482A-AFF8-58B3DD535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033A6-1A6C-4AAF-9F02-B389501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B78C2-7E58-4DE1-AB6A-18D03C4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4EC289-7F15-4DD8-B9E3-0CFB6E2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8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83D5F-8546-4002-A9E3-7E1AD9D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0802BF-280F-4CD3-8901-8A2098D5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BF8A-A18C-4C9A-ABE4-5D4F06B5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ECC0BD-602A-44D5-82D4-504AA24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B09B4-09A3-4542-8232-E6869BAA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78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702AF6E-A7A7-47E5-9FA2-559002CF0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EA9BF74-3E82-405D-A0BD-5EEACDC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59DB8C-4458-47B6-A4FA-22DE83D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1A12C4-D3BB-479C-8ED2-DF5D3722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F9872-C9D7-45CC-A3A0-4AA84D4C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78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83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80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5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2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4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3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87A86-A7B3-42CB-AB07-1623B425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74D7D-C3F5-4322-AB27-5E4795EF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75C0B-83D2-4BE8-A02B-859A793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F68A-50E3-4589-B62A-32BF7545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DAE195-0F3E-4E2E-A316-A6885967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794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2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39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485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E0239-BF85-4EB1-9FDA-BDDF92D1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AAB3AE-D574-40DE-A6A9-93EAACBB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2F6196-C244-4D90-B42F-A970A00B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B67F3-3F3F-472B-ADB1-1A69C8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EE145-B1FF-499C-8366-0472E03F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F2C9C-8B52-48D9-AE2F-C75269D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F1F15-16DD-47C0-BB08-5EDF4B60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3B7A53-15EB-455A-8D7F-ECF47AAD8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7BAF78-28CB-4D00-8B7B-5CAD831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1145B8-8D36-4B10-80A7-C6B2865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C90C8-4708-44BF-A6D1-B186B1E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E6E9E-91BE-4897-9856-FDEC6ED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867BCC-8316-4748-815A-37E59A34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D120B2-A338-4A75-B46D-F26E8DB9D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1F06E4-3D1C-439F-818F-BC7F68B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D0C2A8-97E1-4877-89AB-F5BF93BB6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823421-54A4-4A8A-9E02-9452055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619E-FBAD-4484-9F41-62BA6F7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A3F2F3-C6EB-4C30-98F0-DB9180A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14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1BB3E-9F19-42DA-9986-C171124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212E36-2967-474D-9BF5-D867E8F1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17B080-9EA5-4C0D-9C94-25803D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4F9E2E-3D2B-4EA9-89E2-CAE11FEA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1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404EB8-133C-4C91-AC37-51D3E99E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2B636D3-1100-47D4-B124-E7E0AECE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C564C-E8B2-47E3-AF8A-6FA8038B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565EA-2C70-4F19-8A00-FD33A94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47C80-BA24-41F1-921F-10BFE876A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F85C6F-C97F-47A0-960C-83493B706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74D64B-E0D0-411F-9806-5BEB7BD0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030E6-2F61-43CA-9878-B873B71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0623FA-4355-4AA6-902E-7DA7B2FE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5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38B23B-8CF1-4EC7-B194-2FD3AD4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0A8F9A-9AA2-443C-A5E9-71B0F271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76E96-67A2-4A00-BE0D-755A398A8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2EA76-DF76-4A11-90E6-9472012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A1263F-1C9B-4729-B02A-5BBAD7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C657E6-F585-42C4-9574-A3218DC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1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9D2A40-9302-420E-B524-AF1BD83C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09960E-D96D-408B-835A-02A8A7A7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A5558-E456-4421-A402-3092BCC19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0466-74B7-40A2-BA8B-04EDC83C4333}" type="datetimeFigureOut">
              <a:rPr lang="it-IT" smtClean="0"/>
              <a:t>12/11/2021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6D22AD-58D2-443D-9FE9-F9D688013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002C75-E842-4139-B072-1B2319378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96C3-5030-452C-839E-CB421A1349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10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2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title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4399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924841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Nicola</vt:lpstr>
      <vt:lpstr>Chapter title</vt:lpstr>
      <vt:lpstr>TITOLO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KEVIN MALAGOLI</dc:creator>
  <cp:lastModifiedBy>KEVIN MALAGOLI</cp:lastModifiedBy>
  <cp:revision>1</cp:revision>
  <dcterms:created xsi:type="dcterms:W3CDTF">2021-11-12T15:41:14Z</dcterms:created>
  <dcterms:modified xsi:type="dcterms:W3CDTF">2021-11-12T15:43:00Z</dcterms:modified>
</cp:coreProperties>
</file>