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94" r:id="rId2"/>
    <p:sldId id="261" r:id="rId3"/>
    <p:sldId id="325" r:id="rId4"/>
    <p:sldId id="264" r:id="rId5"/>
    <p:sldId id="327" r:id="rId6"/>
    <p:sldId id="334" r:id="rId7"/>
    <p:sldId id="280" r:id="rId8"/>
    <p:sldId id="266" r:id="rId9"/>
    <p:sldId id="277" r:id="rId10"/>
    <p:sldId id="278" r:id="rId11"/>
    <p:sldId id="279" r:id="rId12"/>
    <p:sldId id="281" r:id="rId13"/>
    <p:sldId id="268" r:id="rId14"/>
    <p:sldId id="336" r:id="rId15"/>
    <p:sldId id="335" r:id="rId16"/>
    <p:sldId id="270" r:id="rId17"/>
    <p:sldId id="275" r:id="rId18"/>
    <p:sldId id="269" r:id="rId19"/>
    <p:sldId id="271" r:id="rId20"/>
    <p:sldId id="274" r:id="rId21"/>
    <p:sldId id="272" r:id="rId22"/>
    <p:sldId id="273" r:id="rId23"/>
    <p:sldId id="283" r:id="rId24"/>
    <p:sldId id="328" r:id="rId25"/>
    <p:sldId id="329" r:id="rId26"/>
    <p:sldId id="262" r:id="rId27"/>
    <p:sldId id="330" r:id="rId28"/>
    <p:sldId id="331" r:id="rId29"/>
    <p:sldId id="267" r:id="rId30"/>
    <p:sldId id="282" r:id="rId31"/>
    <p:sldId id="332" r:id="rId32"/>
    <p:sldId id="284" r:id="rId33"/>
    <p:sldId id="337" r:id="rId34"/>
    <p:sldId id="290" r:id="rId35"/>
    <p:sldId id="341" r:id="rId36"/>
    <p:sldId id="338" r:id="rId37"/>
    <p:sldId id="288" r:id="rId38"/>
    <p:sldId id="339" r:id="rId39"/>
    <p:sldId id="340" r:id="rId40"/>
    <p:sldId id="333" r:id="rId41"/>
    <p:sldId id="292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69C49-7DC3-428C-81F0-BD22182C3BF6}" v="106" dt="2021-12-29T10:42:38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43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LAGOLI" userId="4753276f-5182-4cb6-86cf-6602de7c63db" providerId="ADAL" clId="{A3F69C49-7DC3-428C-81F0-BD22182C3BF6}"/>
    <pc:docChg chg="undo redo custSel addSld delSld modSld sldOrd delMainMaster">
      <pc:chgData name="KEVIN MALAGOLI" userId="4753276f-5182-4cb6-86cf-6602de7c63db" providerId="ADAL" clId="{A3F69C49-7DC3-428C-81F0-BD22182C3BF6}" dt="2021-12-29T13:15:36.171" v="9653" actId="20577"/>
      <pc:docMkLst>
        <pc:docMk/>
      </pc:docMkLst>
      <pc:sldChg chg="add del">
        <pc:chgData name="KEVIN MALAGOLI" userId="4753276f-5182-4cb6-86cf-6602de7c63db" providerId="ADAL" clId="{A3F69C49-7DC3-428C-81F0-BD22182C3BF6}" dt="2021-12-20T12:21:05.889" v="14" actId="47"/>
        <pc:sldMkLst>
          <pc:docMk/>
          <pc:sldMk cId="0" sldId="256"/>
        </pc:sldMkLst>
      </pc:sldChg>
      <pc:sldChg chg="addSp delSp del mod">
        <pc:chgData name="KEVIN MALAGOLI" userId="4753276f-5182-4cb6-86cf-6602de7c63db" providerId="ADAL" clId="{A3F69C49-7DC3-428C-81F0-BD22182C3BF6}" dt="2021-12-20T12:21:05.022" v="13" actId="47"/>
        <pc:sldMkLst>
          <pc:docMk/>
          <pc:sldMk cId="3439994379" sldId="257"/>
        </pc:sldMkLst>
        <pc:spChg chg="add del">
          <ac:chgData name="KEVIN MALAGOLI" userId="4753276f-5182-4cb6-86cf-6602de7c63db" providerId="ADAL" clId="{A3F69C49-7DC3-428C-81F0-BD22182C3BF6}" dt="2021-12-20T12:20:06.995" v="8" actId="22"/>
          <ac:spMkLst>
            <pc:docMk/>
            <pc:sldMk cId="3439994379" sldId="257"/>
            <ac:spMk id="7" creationId="{9D5C3F82-C204-457D-9852-E83E37198194}"/>
          </ac:spMkLst>
        </pc:spChg>
      </pc:sldChg>
      <pc:sldChg chg="modSp mod">
        <pc:chgData name="KEVIN MALAGOLI" userId="4753276f-5182-4cb6-86cf-6602de7c63db" providerId="ADAL" clId="{A3F69C49-7DC3-428C-81F0-BD22182C3BF6}" dt="2021-12-20T16:11:01.258" v="2581" actId="20577"/>
        <pc:sldMkLst>
          <pc:docMk/>
          <pc:sldMk cId="924841873" sldId="261"/>
        </pc:sldMkLst>
        <pc:spChg chg="mod">
          <ac:chgData name="KEVIN MALAGOLI" userId="4753276f-5182-4cb6-86cf-6602de7c63db" providerId="ADAL" clId="{A3F69C49-7DC3-428C-81F0-BD22182C3BF6}" dt="2021-12-20T16:11:01.258" v="2581" actId="20577"/>
          <ac:spMkLst>
            <pc:docMk/>
            <pc:sldMk cId="924841873" sldId="261"/>
            <ac:spMk id="4" creationId="{A923E6CB-DDC6-429C-BCC1-E6CAC762076D}"/>
          </ac:spMkLst>
        </pc:spChg>
      </pc:sldChg>
      <pc:sldChg chg="addSp delSp modSp del mo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2517941427" sldId="262"/>
        </pc:sldMkLst>
        <pc:spChg chg="mod ord">
          <ac:chgData name="KEVIN MALAGOLI" userId="4753276f-5182-4cb6-86cf-6602de7c63db" providerId="ADAL" clId="{A3F69C49-7DC3-428C-81F0-BD22182C3BF6}" dt="2021-12-20T12:50:40.574" v="663" actId="700"/>
          <ac:spMkLst>
            <pc:docMk/>
            <pc:sldMk cId="2517941427" sldId="262"/>
            <ac:spMk id="2" creationId="{2811889F-369B-4214-AE99-796AD27B2D24}"/>
          </ac:spMkLst>
        </pc:spChg>
        <pc:spChg chg="mod ord">
          <ac:chgData name="KEVIN MALAGOLI" userId="4753276f-5182-4cb6-86cf-6602de7c63db" providerId="ADAL" clId="{A3F69C49-7DC3-428C-81F0-BD22182C3BF6}" dt="2021-12-20T12:50:40.574" v="663" actId="700"/>
          <ac:spMkLst>
            <pc:docMk/>
            <pc:sldMk cId="2517941427" sldId="262"/>
            <ac:spMk id="4" creationId="{A7F5D292-C8FF-4E71-996E-017EAB1AADCE}"/>
          </ac:spMkLst>
        </pc:spChg>
        <pc:spChg chg="add del mod ord">
          <ac:chgData name="KEVIN MALAGOLI" userId="4753276f-5182-4cb6-86cf-6602de7c63db" providerId="ADAL" clId="{A3F69C49-7DC3-428C-81F0-BD22182C3BF6}" dt="2021-12-20T12:50:40.574" v="663" actId="700"/>
          <ac:spMkLst>
            <pc:docMk/>
            <pc:sldMk cId="2517941427" sldId="262"/>
            <ac:spMk id="5" creationId="{65474A02-E995-4B3B-8DC1-9AB5D907644F}"/>
          </ac:spMkLst>
        </pc:spChg>
        <pc:spChg chg="add mod ord">
          <ac:chgData name="KEVIN MALAGOLI" userId="4753276f-5182-4cb6-86cf-6602de7c63db" providerId="ADAL" clId="{A3F69C49-7DC3-428C-81F0-BD22182C3BF6}" dt="2021-12-20T13:42:05.403" v="1455" actId="120"/>
          <ac:spMkLst>
            <pc:docMk/>
            <pc:sldMk cId="2517941427" sldId="262"/>
            <ac:spMk id="9" creationId="{194ABB54-72F9-4191-91BE-BCD618484F00}"/>
          </ac:spMkLst>
        </pc:spChg>
        <pc:spChg chg="add del mod ord">
          <ac:chgData name="KEVIN MALAGOLI" userId="4753276f-5182-4cb6-86cf-6602de7c63db" providerId="ADAL" clId="{A3F69C49-7DC3-428C-81F0-BD22182C3BF6}" dt="2021-12-20T12:50:47.220" v="666"/>
          <ac:spMkLst>
            <pc:docMk/>
            <pc:sldMk cId="2517941427" sldId="262"/>
            <ac:spMk id="10" creationId="{06D23111-9DDC-47FC-A5A8-24827BEA0D13}"/>
          </ac:spMkLst>
        </pc:spChg>
        <pc:picChg chg="del mod">
          <ac:chgData name="KEVIN MALAGOLI" userId="4753276f-5182-4cb6-86cf-6602de7c63db" providerId="ADAL" clId="{A3F69C49-7DC3-428C-81F0-BD22182C3BF6}" dt="2021-12-20T12:50:25.297" v="661" actId="21"/>
          <ac:picMkLst>
            <pc:docMk/>
            <pc:sldMk cId="2517941427" sldId="262"/>
            <ac:picMk id="6" creationId="{2CB8CA5E-3BE1-45A4-BF1F-AEA56DEA626A}"/>
          </ac:picMkLst>
        </pc:picChg>
        <pc:picChg chg="add mod">
          <ac:chgData name="KEVIN MALAGOLI" userId="4753276f-5182-4cb6-86cf-6602de7c63db" providerId="ADAL" clId="{A3F69C49-7DC3-428C-81F0-BD22182C3BF6}" dt="2021-12-20T12:50:47.220" v="666"/>
          <ac:picMkLst>
            <pc:docMk/>
            <pc:sldMk cId="2517941427" sldId="262"/>
            <ac:picMk id="12" creationId="{56840852-4947-4E44-AB4B-C163EC00AF46}"/>
          </ac:picMkLst>
        </pc:picChg>
        <pc:picChg chg="del mod">
          <ac:chgData name="KEVIN MALAGOLI" userId="4753276f-5182-4cb6-86cf-6602de7c63db" providerId="ADAL" clId="{A3F69C49-7DC3-428C-81F0-BD22182C3BF6}" dt="2021-12-20T12:50:45.432" v="665" actId="21"/>
          <ac:picMkLst>
            <pc:docMk/>
            <pc:sldMk cId="2517941427" sldId="262"/>
            <ac:picMk id="20" creationId="{070BB74E-11CE-45A3-B790-5C0EA5AF6EAE}"/>
          </ac:picMkLst>
        </pc:picChg>
        <pc:inkChg chg="del">
          <ac:chgData name="KEVIN MALAGOLI" userId="4753276f-5182-4cb6-86cf-6602de7c63db" providerId="ADAL" clId="{A3F69C49-7DC3-428C-81F0-BD22182C3BF6}" dt="2021-12-20T12:50:49.419" v="667" actId="478"/>
          <ac:inkMkLst>
            <pc:docMk/>
            <pc:sldMk cId="2517941427" sldId="262"/>
            <ac:inkMk id="7" creationId="{6861B742-95E6-4F46-83EE-4E619527034F}"/>
          </ac:inkMkLst>
        </pc:inkChg>
      </pc:sldChg>
      <pc:sldChg chg="modSp add mod">
        <pc:chgData name="KEVIN MALAGOLI" userId="4753276f-5182-4cb6-86cf-6602de7c63db" providerId="ADAL" clId="{A3F69C49-7DC3-428C-81F0-BD22182C3BF6}" dt="2021-12-21T07:36:01.263" v="5242" actId="20577"/>
        <pc:sldMkLst>
          <pc:docMk/>
          <pc:sldMk cId="3808776119" sldId="262"/>
        </pc:sldMkLst>
        <pc:spChg chg="mod">
          <ac:chgData name="KEVIN MALAGOLI" userId="4753276f-5182-4cb6-86cf-6602de7c63db" providerId="ADAL" clId="{A3F69C49-7DC3-428C-81F0-BD22182C3BF6}" dt="2021-12-21T07:36:01.263" v="5242" actId="20577"/>
          <ac:spMkLst>
            <pc:docMk/>
            <pc:sldMk cId="3808776119" sldId="262"/>
            <ac:spMk id="9" creationId="{194ABB54-72F9-4191-91BE-BCD618484F00}"/>
          </ac:spMkLst>
        </pc:spChg>
      </pc:sldChg>
      <pc:sldChg chg="addSp delSp modSp del mod">
        <pc:chgData name="KEVIN MALAGOLI" userId="4753276f-5182-4cb6-86cf-6602de7c63db" providerId="ADAL" clId="{A3F69C49-7DC3-428C-81F0-BD22182C3BF6}" dt="2021-12-20T13:30:10.416" v="1152" actId="47"/>
        <pc:sldMkLst>
          <pc:docMk/>
          <pc:sldMk cId="2607946788" sldId="263"/>
        </pc:sldMkLst>
        <pc:spChg chg="add mod">
          <ac:chgData name="KEVIN MALAGOLI" userId="4753276f-5182-4cb6-86cf-6602de7c63db" providerId="ADAL" clId="{A3F69C49-7DC3-428C-81F0-BD22182C3BF6}" dt="2021-12-20T12:54:41.377" v="811" actId="21"/>
          <ac:spMkLst>
            <pc:docMk/>
            <pc:sldMk cId="2607946788" sldId="263"/>
            <ac:spMk id="5" creationId="{CB2651B1-3112-4F42-A381-6C85A55CBEB1}"/>
          </ac:spMkLst>
        </pc:spChg>
        <pc:picChg chg="del">
          <ac:chgData name="KEVIN MALAGOLI" userId="4753276f-5182-4cb6-86cf-6602de7c63db" providerId="ADAL" clId="{A3F69C49-7DC3-428C-81F0-BD22182C3BF6}" dt="2021-12-20T12:54:41.377" v="811" actId="21"/>
          <ac:picMkLst>
            <pc:docMk/>
            <pc:sldMk cId="2607946788" sldId="263"/>
            <ac:picMk id="9" creationId="{91183193-A74A-47BC-83A3-EE725969357A}"/>
          </ac:picMkLst>
        </pc:picChg>
        <pc:picChg chg="del mod">
          <ac:chgData name="KEVIN MALAGOLI" userId="4753276f-5182-4cb6-86cf-6602de7c63db" providerId="ADAL" clId="{A3F69C49-7DC3-428C-81F0-BD22182C3BF6}" dt="2021-12-20T13:28:56.733" v="1149" actId="21"/>
          <ac:picMkLst>
            <pc:docMk/>
            <pc:sldMk cId="2607946788" sldId="263"/>
            <ac:picMk id="20" creationId="{D6F4A0F6-62CB-4755-88E9-BD715C4F3078}"/>
          </ac:picMkLst>
        </pc:picChg>
      </pc:sldChg>
      <pc:sldChg chg="addSp delSp modSp mod ord">
        <pc:chgData name="KEVIN MALAGOLI" userId="4753276f-5182-4cb6-86cf-6602de7c63db" providerId="ADAL" clId="{A3F69C49-7DC3-428C-81F0-BD22182C3BF6}" dt="2021-12-28T14:30:29.423" v="6857" actId="20577"/>
        <pc:sldMkLst>
          <pc:docMk/>
          <pc:sldMk cId="31629729" sldId="264"/>
        </pc:sldMkLst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1" creationId="{53698E7F-DB6B-441B-85D8-867D77EE1C53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6" creationId="{C1269F7B-D132-41E3-B3BD-5957815285E1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7" creationId="{BC5D8D2A-143D-4CAB-B832-8F9CB99C3764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8" creationId="{A3B5DF5B-B8EB-40FA-8368-3D4B6BC8E0A5}"/>
          </ac:spMkLst>
        </pc:spChg>
        <pc:spChg chg="mo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19" creationId="{6F278443-B624-430A-BADC-590FFF8A1550}"/>
          </ac:spMkLst>
        </pc:spChg>
        <pc:spChg chg="mod ord">
          <ac:chgData name="KEVIN MALAGOLI" userId="4753276f-5182-4cb6-86cf-6602de7c63db" providerId="ADAL" clId="{A3F69C49-7DC3-428C-81F0-BD22182C3BF6}" dt="2021-12-21T07:37:15.880" v="5251" actId="1076"/>
          <ac:spMkLst>
            <pc:docMk/>
            <pc:sldMk cId="31629729" sldId="264"/>
            <ac:spMk id="20" creationId="{8F6190B8-32B2-455C-9826-A3DEE32BE9AE}"/>
          </ac:spMkLst>
        </pc:spChg>
        <pc:spChg chg="mod">
          <ac:chgData name="KEVIN MALAGOLI" userId="4753276f-5182-4cb6-86cf-6602de7c63db" providerId="ADAL" clId="{A3F69C49-7DC3-428C-81F0-BD22182C3BF6}" dt="2021-12-28T14:30:29.423" v="6857" actId="20577"/>
          <ac:spMkLst>
            <pc:docMk/>
            <pc:sldMk cId="31629729" sldId="264"/>
            <ac:spMk id="21" creationId="{85A8B282-96CF-41AC-8E32-B3F12D7E642E}"/>
          </ac:spMkLst>
        </pc:spChg>
        <pc:picChg chg="mod">
          <ac:chgData name="KEVIN MALAGOLI" userId="4753276f-5182-4cb6-86cf-6602de7c63db" providerId="ADAL" clId="{A3F69C49-7DC3-428C-81F0-BD22182C3BF6}" dt="2021-12-21T07:37:15.880" v="5251" actId="1076"/>
          <ac:picMkLst>
            <pc:docMk/>
            <pc:sldMk cId="31629729" sldId="264"/>
            <ac:picMk id="10" creationId="{3461A076-3CEF-4B10-B75E-059417168198}"/>
          </ac:picMkLst>
        </pc:picChg>
        <pc:cxnChg chg="add del">
          <ac:chgData name="KEVIN MALAGOLI" userId="4753276f-5182-4cb6-86cf-6602de7c63db" providerId="ADAL" clId="{A3F69C49-7DC3-428C-81F0-BD22182C3BF6}" dt="2021-12-20T15:54:18.495" v="2305" actId="478"/>
          <ac:cxnSpMkLst>
            <pc:docMk/>
            <pc:sldMk cId="31629729" sldId="264"/>
            <ac:cxnSpMk id="5" creationId="{29431238-9BB1-40C3-8FB3-69DEA5FA4247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7" creationId="{2FEB3B60-AE51-4F5B-A73A-6AA46CC630F8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2" creationId="{A4257FC1-ACF5-441B-BB82-A2AE3234EAF1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3" creationId="{ACFE1502-4A38-49CC-A382-3B7CA44178FD}"/>
          </ac:cxnSpMkLst>
        </pc:cxnChg>
        <pc:cxnChg chg="add mod or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4" creationId="{F5C5ADFC-0EF4-4AEE-9C2F-F6CEEE6134B1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5" creationId="{20CF5159-1834-44CC-85E4-90B4A4F051DB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6" creationId="{43548F7E-02B1-4631-84DF-3CC428AFB6FB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27" creationId="{7FD6C919-54F0-4AFC-9B6E-789F965E2BB3}"/>
          </ac:cxnSpMkLst>
        </pc:cxnChg>
        <pc:cxnChg chg="add del mod">
          <ac:chgData name="KEVIN MALAGOLI" userId="4753276f-5182-4cb6-86cf-6602de7c63db" providerId="ADAL" clId="{A3F69C49-7DC3-428C-81F0-BD22182C3BF6}" dt="2021-12-20T15:56:51.983" v="2332"/>
          <ac:cxnSpMkLst>
            <pc:docMk/>
            <pc:sldMk cId="31629729" sldId="264"/>
            <ac:cxnSpMk id="29" creationId="{754AFC2A-0DBF-4F05-875A-CD4675DE3829}"/>
          </ac:cxnSpMkLst>
        </pc:cxnChg>
        <pc:cxnChg chg="add mod">
          <ac:chgData name="KEVIN MALAGOLI" userId="4753276f-5182-4cb6-86cf-6602de7c63db" providerId="ADAL" clId="{A3F69C49-7DC3-428C-81F0-BD22182C3BF6}" dt="2021-12-21T07:37:15.880" v="5251" actId="1076"/>
          <ac:cxnSpMkLst>
            <pc:docMk/>
            <pc:sldMk cId="31629729" sldId="264"/>
            <ac:cxnSpMk id="30" creationId="{C746EB73-2372-463A-AA85-B9598DC9E725}"/>
          </ac:cxnSpMkLst>
        </pc:cxnChg>
      </pc:sldChg>
      <pc:sldChg chg="addSp delSp modSp del mod ord modClrScheme chgLayout">
        <pc:chgData name="KEVIN MALAGOLI" userId="4753276f-5182-4cb6-86cf-6602de7c63db" providerId="ADAL" clId="{A3F69C49-7DC3-428C-81F0-BD22182C3BF6}" dt="2021-12-20T12:44:12.291" v="257" actId="47"/>
        <pc:sldMkLst>
          <pc:docMk/>
          <pc:sldMk cId="3628804603" sldId="265"/>
        </pc:sldMkLst>
        <pc:spChg chg="mod ord">
          <ac:chgData name="KEVIN MALAGOLI" userId="4753276f-5182-4cb6-86cf-6602de7c63db" providerId="ADAL" clId="{A3F69C49-7DC3-428C-81F0-BD22182C3BF6}" dt="2021-12-20T12:37:59.454" v="95" actId="700"/>
          <ac:spMkLst>
            <pc:docMk/>
            <pc:sldMk cId="3628804603" sldId="265"/>
            <ac:spMk id="2" creationId="{242814AD-C96F-4BA2-8818-DF27D5ADFE65}"/>
          </ac:spMkLst>
        </pc:spChg>
        <pc:spChg chg="add del mod ord">
          <ac:chgData name="KEVIN MALAGOLI" userId="4753276f-5182-4cb6-86cf-6602de7c63db" providerId="ADAL" clId="{A3F69C49-7DC3-428C-81F0-BD22182C3BF6}" dt="2021-12-20T12:37:52.848" v="94" actId="700"/>
          <ac:spMkLst>
            <pc:docMk/>
            <pc:sldMk cId="3628804603" sldId="265"/>
            <ac:spMk id="3" creationId="{E4ED8BF2-4367-42BE-B788-017CE93CA99E}"/>
          </ac:spMkLst>
        </pc:spChg>
        <pc:spChg chg="mod ord">
          <ac:chgData name="KEVIN MALAGOLI" userId="4753276f-5182-4cb6-86cf-6602de7c63db" providerId="ADAL" clId="{A3F69C49-7DC3-428C-81F0-BD22182C3BF6}" dt="2021-12-20T12:37:59.454" v="95" actId="700"/>
          <ac:spMkLst>
            <pc:docMk/>
            <pc:sldMk cId="3628804603" sldId="265"/>
            <ac:spMk id="4" creationId="{9729759A-BDA4-4442-9455-48B86B479207}"/>
          </ac:spMkLst>
        </pc:spChg>
        <pc:spChg chg="add mod">
          <ac:chgData name="KEVIN MALAGOLI" userId="4753276f-5182-4cb6-86cf-6602de7c63db" providerId="ADAL" clId="{A3F69C49-7DC3-428C-81F0-BD22182C3BF6}" dt="2021-12-20T12:40:19.523" v="102" actId="21"/>
          <ac:spMkLst>
            <pc:docMk/>
            <pc:sldMk cId="3628804603" sldId="265"/>
            <ac:spMk id="6" creationId="{A7B8414D-29F2-4594-B546-32DE2B30C33E}"/>
          </ac:spMkLst>
        </pc:spChg>
        <pc:picChg chg="del mod ord">
          <ac:chgData name="KEVIN MALAGOLI" userId="4753276f-5182-4cb6-86cf-6602de7c63db" providerId="ADAL" clId="{A3F69C49-7DC3-428C-81F0-BD22182C3BF6}" dt="2021-12-20T12:40:19.523" v="102" actId="21"/>
          <ac:picMkLst>
            <pc:docMk/>
            <pc:sldMk cId="3628804603" sldId="265"/>
            <ac:picMk id="53" creationId="{ACB859F0-F52F-4053-B97D-8CD31DF64A53}"/>
          </ac:picMkLst>
        </pc:picChg>
        <pc:cxnChg chg="del">
          <ac:chgData name="KEVIN MALAGOLI" userId="4753276f-5182-4cb6-86cf-6602de7c63db" providerId="ADAL" clId="{A3F69C49-7DC3-428C-81F0-BD22182C3BF6}" dt="2021-12-20T12:37:06.090" v="81" actId="478"/>
          <ac:cxnSpMkLst>
            <pc:docMk/>
            <pc:sldMk cId="3628804603" sldId="265"/>
            <ac:cxnSpMk id="7" creationId="{1900E024-455A-4049-B7D9-B01679D0E5AA}"/>
          </ac:cxnSpMkLst>
        </pc:cxnChg>
        <pc:cxnChg chg="del">
          <ac:chgData name="KEVIN MALAGOLI" userId="4753276f-5182-4cb6-86cf-6602de7c63db" providerId="ADAL" clId="{A3F69C49-7DC3-428C-81F0-BD22182C3BF6}" dt="2021-12-20T12:37:08.564" v="82" actId="478"/>
          <ac:cxnSpMkLst>
            <pc:docMk/>
            <pc:sldMk cId="3628804603" sldId="265"/>
            <ac:cxnSpMk id="8" creationId="{1A44B5D1-155F-4C57-A502-A1E69E207196}"/>
          </ac:cxnSpMkLst>
        </pc:cxnChg>
        <pc:cxnChg chg="del">
          <ac:chgData name="KEVIN MALAGOLI" userId="4753276f-5182-4cb6-86cf-6602de7c63db" providerId="ADAL" clId="{A3F69C49-7DC3-428C-81F0-BD22182C3BF6}" dt="2021-12-20T12:37:09.752" v="83" actId="478"/>
          <ac:cxnSpMkLst>
            <pc:docMk/>
            <pc:sldMk cId="3628804603" sldId="265"/>
            <ac:cxnSpMk id="9" creationId="{2FA97664-9E25-4CBD-825A-2459F07A03C8}"/>
          </ac:cxnSpMkLst>
        </pc:cxnChg>
        <pc:cxnChg chg="del">
          <ac:chgData name="KEVIN MALAGOLI" userId="4753276f-5182-4cb6-86cf-6602de7c63db" providerId="ADAL" clId="{A3F69C49-7DC3-428C-81F0-BD22182C3BF6}" dt="2021-12-20T12:37:10.929" v="84" actId="478"/>
          <ac:cxnSpMkLst>
            <pc:docMk/>
            <pc:sldMk cId="3628804603" sldId="265"/>
            <ac:cxnSpMk id="10" creationId="{223204AA-7445-4BB2-A76D-1B2B3B854EDB}"/>
          </ac:cxnSpMkLst>
        </pc:cxnChg>
        <pc:cxnChg chg="del">
          <ac:chgData name="KEVIN MALAGOLI" userId="4753276f-5182-4cb6-86cf-6602de7c63db" providerId="ADAL" clId="{A3F69C49-7DC3-428C-81F0-BD22182C3BF6}" dt="2021-12-20T12:37:12.749" v="86" actId="478"/>
          <ac:cxnSpMkLst>
            <pc:docMk/>
            <pc:sldMk cId="3628804603" sldId="265"/>
            <ac:cxnSpMk id="11" creationId="{8EF0C9E3-1829-4C1A-9F68-2A8FA6ED233A}"/>
          </ac:cxnSpMkLst>
        </pc:cxnChg>
        <pc:cxnChg chg="del">
          <ac:chgData name="KEVIN MALAGOLI" userId="4753276f-5182-4cb6-86cf-6602de7c63db" providerId="ADAL" clId="{A3F69C49-7DC3-428C-81F0-BD22182C3BF6}" dt="2021-12-20T12:37:11.979" v="85" actId="478"/>
          <ac:cxnSpMkLst>
            <pc:docMk/>
            <pc:sldMk cId="3628804603" sldId="265"/>
            <ac:cxnSpMk id="12" creationId="{36FD251F-7485-4912-ADAE-1B5F03FB6306}"/>
          </ac:cxnSpMkLst>
        </pc:cxnChg>
        <pc:cxnChg chg="del">
          <ac:chgData name="KEVIN MALAGOLI" userId="4753276f-5182-4cb6-86cf-6602de7c63db" providerId="ADAL" clId="{A3F69C49-7DC3-428C-81F0-BD22182C3BF6}" dt="2021-12-20T12:37:18.511" v="91" actId="478"/>
          <ac:cxnSpMkLst>
            <pc:docMk/>
            <pc:sldMk cId="3628804603" sldId="265"/>
            <ac:cxnSpMk id="13" creationId="{FA830649-3F02-4D93-B2F6-35DBC50606C8}"/>
          </ac:cxnSpMkLst>
        </pc:cxnChg>
        <pc:cxnChg chg="del">
          <ac:chgData name="KEVIN MALAGOLI" userId="4753276f-5182-4cb6-86cf-6602de7c63db" providerId="ADAL" clId="{A3F69C49-7DC3-428C-81F0-BD22182C3BF6}" dt="2021-12-20T12:37:16.953" v="90" actId="478"/>
          <ac:cxnSpMkLst>
            <pc:docMk/>
            <pc:sldMk cId="3628804603" sldId="265"/>
            <ac:cxnSpMk id="28" creationId="{EDC45FB5-EA8F-4242-A9C4-E61CE04019B7}"/>
          </ac:cxnSpMkLst>
        </pc:cxnChg>
        <pc:cxnChg chg="del">
          <ac:chgData name="KEVIN MALAGOLI" userId="4753276f-5182-4cb6-86cf-6602de7c63db" providerId="ADAL" clId="{A3F69C49-7DC3-428C-81F0-BD22182C3BF6}" dt="2021-12-20T12:37:14.354" v="88" actId="478"/>
          <ac:cxnSpMkLst>
            <pc:docMk/>
            <pc:sldMk cId="3628804603" sldId="265"/>
            <ac:cxnSpMk id="29" creationId="{F0FF3B03-A50A-47A3-ACC9-4E7B8CB27949}"/>
          </ac:cxnSpMkLst>
        </pc:cxnChg>
        <pc:cxnChg chg="del mod">
          <ac:chgData name="KEVIN MALAGOLI" userId="4753276f-5182-4cb6-86cf-6602de7c63db" providerId="ADAL" clId="{A3F69C49-7DC3-428C-81F0-BD22182C3BF6}" dt="2021-12-20T12:37:13.520" v="87" actId="478"/>
          <ac:cxnSpMkLst>
            <pc:docMk/>
            <pc:sldMk cId="3628804603" sldId="265"/>
            <ac:cxnSpMk id="36" creationId="{799DBA84-E56F-49ED-AB52-BC067CAF6FA3}"/>
          </ac:cxnSpMkLst>
        </pc:cxnChg>
        <pc:cxnChg chg="del">
          <ac:chgData name="KEVIN MALAGOLI" userId="4753276f-5182-4cb6-86cf-6602de7c63db" providerId="ADAL" clId="{A3F69C49-7DC3-428C-81F0-BD22182C3BF6}" dt="2021-12-20T12:37:19.361" v="92" actId="478"/>
          <ac:cxnSpMkLst>
            <pc:docMk/>
            <pc:sldMk cId="3628804603" sldId="265"/>
            <ac:cxnSpMk id="42" creationId="{1B5D212A-B022-4CFF-9C7F-368829CF568A}"/>
          </ac:cxnSpMkLst>
        </pc:cxnChg>
        <pc:cxnChg chg="del">
          <ac:chgData name="KEVIN MALAGOLI" userId="4753276f-5182-4cb6-86cf-6602de7c63db" providerId="ADAL" clId="{A3F69C49-7DC3-428C-81F0-BD22182C3BF6}" dt="2021-12-20T12:37:15.054" v="89" actId="478"/>
          <ac:cxnSpMkLst>
            <pc:docMk/>
            <pc:sldMk cId="3628804603" sldId="265"/>
            <ac:cxnSpMk id="44" creationId="{292B59EE-D004-4F12-8590-C537A958B533}"/>
          </ac:cxnSpMkLst>
        </pc:cxnChg>
      </pc:sldChg>
      <pc:sldChg chg="del ord">
        <pc:chgData name="KEVIN MALAGOLI" userId="4753276f-5182-4cb6-86cf-6602de7c63db" providerId="ADAL" clId="{A3F69C49-7DC3-428C-81F0-BD22182C3BF6}" dt="2021-12-20T13:35:18.719" v="1358" actId="2696"/>
        <pc:sldMkLst>
          <pc:docMk/>
          <pc:sldMk cId="2646957755" sldId="266"/>
        </pc:sldMkLst>
      </pc:sldChg>
      <pc:sldChg chg="addSp delSp modSp add mod modClrScheme chgLayout">
        <pc:chgData name="KEVIN MALAGOLI" userId="4753276f-5182-4cb6-86cf-6602de7c63db" providerId="ADAL" clId="{A3F69C49-7DC3-428C-81F0-BD22182C3BF6}" dt="2021-12-21T07:43:54.279" v="5558" actId="1076"/>
        <pc:sldMkLst>
          <pc:docMk/>
          <pc:sldMk cId="3837004655" sldId="266"/>
        </pc:sldMkLst>
        <pc:spChg chg="mod ord">
          <ac:chgData name="KEVIN MALAGOLI" userId="4753276f-5182-4cb6-86cf-6602de7c63db" providerId="ADAL" clId="{A3F69C49-7DC3-428C-81F0-BD22182C3BF6}" dt="2021-12-20T14:09:33.939" v="1587" actId="700"/>
          <ac:spMkLst>
            <pc:docMk/>
            <pc:sldMk cId="3837004655" sldId="266"/>
            <ac:spMk id="2" creationId="{90308693-5A5D-44AE-B724-F05FB240EA4E}"/>
          </ac:spMkLst>
        </pc:spChg>
        <pc:spChg chg="add mod ord">
          <ac:chgData name="KEVIN MALAGOLI" userId="4753276f-5182-4cb6-86cf-6602de7c63db" providerId="ADAL" clId="{A3F69C49-7DC3-428C-81F0-BD22182C3BF6}" dt="2021-12-20T14:11:05.640" v="1591" actId="20577"/>
          <ac:spMkLst>
            <pc:docMk/>
            <pc:sldMk cId="3837004655" sldId="266"/>
            <ac:spMk id="3" creationId="{ABC40BF6-F828-4C5C-B013-D1A2075183DE}"/>
          </ac:spMkLst>
        </pc:spChg>
        <pc:spChg chg="mod ord">
          <ac:chgData name="KEVIN MALAGOLI" userId="4753276f-5182-4cb6-86cf-6602de7c63db" providerId="ADAL" clId="{A3F69C49-7DC3-428C-81F0-BD22182C3BF6}" dt="2021-12-20T14:09:33.939" v="1587" actId="700"/>
          <ac:spMkLst>
            <pc:docMk/>
            <pc:sldMk cId="3837004655" sldId="266"/>
            <ac:spMk id="4" creationId="{18ADE28F-C35D-4E6F-9A6D-3A952C3F0099}"/>
          </ac:spMkLst>
        </pc:spChg>
        <pc:spChg chg="add del mod ord">
          <ac:chgData name="KEVIN MALAGOLI" userId="4753276f-5182-4cb6-86cf-6602de7c63db" providerId="ADAL" clId="{A3F69C49-7DC3-428C-81F0-BD22182C3BF6}" dt="2021-12-20T14:09:40.336" v="1588"/>
          <ac:spMkLst>
            <pc:docMk/>
            <pc:sldMk cId="3837004655" sldId="266"/>
            <ac:spMk id="5" creationId="{5D3295F7-19BC-41FE-A63E-02E7BE02FBD9}"/>
          </ac:spMkLst>
        </pc:spChg>
        <pc:spChg chg="mod">
          <ac:chgData name="KEVIN MALAGOLI" userId="4753276f-5182-4cb6-86cf-6602de7c63db" providerId="ADAL" clId="{A3F69C49-7DC3-428C-81F0-BD22182C3BF6}" dt="2021-12-20T14:09:45.257" v="1589" actId="21"/>
          <ac:spMkLst>
            <pc:docMk/>
            <pc:sldMk cId="3837004655" sldId="266"/>
            <ac:spMk id="6" creationId="{36B6F786-0700-4461-A84D-E93945C5397F}"/>
          </ac:spMkLst>
        </pc:spChg>
        <pc:picChg chg="add mod">
          <ac:chgData name="KEVIN MALAGOLI" userId="4753276f-5182-4cb6-86cf-6602de7c63db" providerId="ADAL" clId="{A3F69C49-7DC3-428C-81F0-BD22182C3BF6}" dt="2021-12-20T14:09:40.336" v="1588"/>
          <ac:picMkLst>
            <pc:docMk/>
            <pc:sldMk cId="3837004655" sldId="266"/>
            <ac:picMk id="7" creationId="{C9B12B03-67C1-4EFC-A5AD-88CE17398C9F}"/>
          </ac:picMkLst>
        </pc:picChg>
        <pc:picChg chg="add mod modCrop">
          <ac:chgData name="KEVIN MALAGOLI" userId="4753276f-5182-4cb6-86cf-6602de7c63db" providerId="ADAL" clId="{A3F69C49-7DC3-428C-81F0-BD22182C3BF6}" dt="2021-12-21T07:43:54.279" v="5558" actId="1076"/>
          <ac:picMkLst>
            <pc:docMk/>
            <pc:sldMk cId="3837004655" sldId="266"/>
            <ac:picMk id="8" creationId="{A2722568-7E5C-499E-9CB7-CCCB3E4F8E9E}"/>
          </ac:picMkLst>
        </pc:picChg>
      </pc:sldChg>
      <pc:sldChg chg="addSp delSp modSp add del mo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1458944431" sldId="267"/>
        </pc:sldMkLst>
        <pc:spChg chg="mod ord">
          <ac:chgData name="KEVIN MALAGOLI" userId="4753276f-5182-4cb6-86cf-6602de7c63db" providerId="ADAL" clId="{A3F69C49-7DC3-428C-81F0-BD22182C3BF6}" dt="2021-12-20T13:36:50.128" v="1362" actId="700"/>
          <ac:spMkLst>
            <pc:docMk/>
            <pc:sldMk cId="1458944431" sldId="267"/>
            <ac:spMk id="2" creationId="{845908A6-95BF-4881-AB3C-D754E8EAD6EA}"/>
          </ac:spMkLst>
        </pc:spChg>
        <pc:spChg chg="mod ord">
          <ac:chgData name="KEVIN MALAGOLI" userId="4753276f-5182-4cb6-86cf-6602de7c63db" providerId="ADAL" clId="{A3F69C49-7DC3-428C-81F0-BD22182C3BF6}" dt="2021-12-20T13:42:20.498" v="1457" actId="120"/>
          <ac:spMkLst>
            <pc:docMk/>
            <pc:sldMk cId="1458944431" sldId="267"/>
            <ac:spMk id="3" creationId="{17D6AED0-3C26-4E11-A37C-C299F9B4A582}"/>
          </ac:spMkLst>
        </pc:spChg>
        <pc:spChg chg="mod ord">
          <ac:chgData name="KEVIN MALAGOLI" userId="4753276f-5182-4cb6-86cf-6602de7c63db" providerId="ADAL" clId="{A3F69C49-7DC3-428C-81F0-BD22182C3BF6}" dt="2021-12-20T13:36:50.128" v="1362" actId="700"/>
          <ac:spMkLst>
            <pc:docMk/>
            <pc:sldMk cId="1458944431" sldId="267"/>
            <ac:spMk id="4" creationId="{03697B47-D532-4C3A-837A-D2652252243F}"/>
          </ac:spMkLst>
        </pc:spChg>
        <pc:spChg chg="add del mod ord">
          <ac:chgData name="KEVIN MALAGOLI" userId="4753276f-5182-4cb6-86cf-6602de7c63db" providerId="ADAL" clId="{A3F69C49-7DC3-428C-81F0-BD22182C3BF6}" dt="2021-12-20T13:36:54.539" v="1363" actId="22"/>
          <ac:spMkLst>
            <pc:docMk/>
            <pc:sldMk cId="1458944431" sldId="267"/>
            <ac:spMk id="5" creationId="{F54518A8-EDD3-408B-9EA1-4E522771DE6D}"/>
          </ac:spMkLst>
        </pc:spChg>
        <pc:picChg chg="add mod ord">
          <ac:chgData name="KEVIN MALAGOLI" userId="4753276f-5182-4cb6-86cf-6602de7c63db" providerId="ADAL" clId="{A3F69C49-7DC3-428C-81F0-BD22182C3BF6}" dt="2021-12-20T13:36:54.539" v="1363" actId="22"/>
          <ac:picMkLst>
            <pc:docMk/>
            <pc:sldMk cId="1458944431" sldId="267"/>
            <ac:picMk id="7" creationId="{708BF56B-0BA4-4736-BA85-0822DAE2833A}"/>
          </ac:picMkLst>
        </pc:picChg>
      </pc:sldChg>
      <pc:sldChg chg="modSp add mod">
        <pc:chgData name="KEVIN MALAGOLI" userId="4753276f-5182-4cb6-86cf-6602de7c63db" providerId="ADAL" clId="{A3F69C49-7DC3-428C-81F0-BD22182C3BF6}" dt="2021-12-20T16:11:29.577" v="2584"/>
        <pc:sldMkLst>
          <pc:docMk/>
          <pc:sldMk cId="1659590755" sldId="267"/>
        </pc:sldMkLst>
        <pc:spChg chg="mod">
          <ac:chgData name="KEVIN MALAGOLI" userId="4753276f-5182-4cb6-86cf-6602de7c63db" providerId="ADAL" clId="{A3F69C49-7DC3-428C-81F0-BD22182C3BF6}" dt="2021-12-20T16:11:29.577" v="2584"/>
          <ac:spMkLst>
            <pc:docMk/>
            <pc:sldMk cId="1659590755" sldId="267"/>
            <ac:spMk id="3" creationId="{17D6AED0-3C26-4E11-A37C-C299F9B4A582}"/>
          </ac:spMkLst>
        </pc:spChg>
      </pc:sldChg>
      <pc:sldChg chg="del">
        <pc:chgData name="KEVIN MALAGOLI" userId="4753276f-5182-4cb6-86cf-6602de7c63db" providerId="ADAL" clId="{A3F69C49-7DC3-428C-81F0-BD22182C3BF6}" dt="2021-12-20T13:35:53.854" v="1360" actId="2696"/>
        <pc:sldMkLst>
          <pc:docMk/>
          <pc:sldMk cId="2130891845" sldId="267"/>
        </pc:sldMkLst>
      </pc:sldChg>
      <pc:sldChg chg="addSp delSp mod">
        <pc:chgData name="KEVIN MALAGOLI" userId="4753276f-5182-4cb6-86cf-6602de7c63db" providerId="ADAL" clId="{A3F69C49-7DC3-428C-81F0-BD22182C3BF6}" dt="2021-12-20T16:02:22.513" v="2459" actId="22"/>
        <pc:sldMkLst>
          <pc:docMk/>
          <pc:sldMk cId="2217072517" sldId="268"/>
        </pc:sldMkLst>
        <pc:spChg chg="add del">
          <ac:chgData name="KEVIN MALAGOLI" userId="4753276f-5182-4cb6-86cf-6602de7c63db" providerId="ADAL" clId="{A3F69C49-7DC3-428C-81F0-BD22182C3BF6}" dt="2021-12-20T16:02:22.513" v="2459" actId="22"/>
          <ac:spMkLst>
            <pc:docMk/>
            <pc:sldMk cId="2217072517" sldId="268"/>
            <ac:spMk id="6" creationId="{3A085BF9-5906-46C2-A1F6-ADED1934D845}"/>
          </ac:spMkLst>
        </pc:spChg>
      </pc:sldChg>
      <pc:sldChg chg="addSp delSp modSp mod ord">
        <pc:chgData name="KEVIN MALAGOLI" userId="4753276f-5182-4cb6-86cf-6602de7c63db" providerId="ADAL" clId="{A3F69C49-7DC3-428C-81F0-BD22182C3BF6}" dt="2021-12-21T07:53:57.170" v="6026" actId="20577"/>
        <pc:sldMkLst>
          <pc:docMk/>
          <pc:sldMk cId="4112021029" sldId="269"/>
        </pc:sldMkLst>
        <pc:spChg chg="mod">
          <ac:chgData name="KEVIN MALAGOLI" userId="4753276f-5182-4cb6-86cf-6602de7c63db" providerId="ADAL" clId="{A3F69C49-7DC3-428C-81F0-BD22182C3BF6}" dt="2021-12-20T16:38:18.489" v="2877" actId="20577"/>
          <ac:spMkLst>
            <pc:docMk/>
            <pc:sldMk cId="4112021029" sldId="269"/>
            <ac:spMk id="2" creationId="{4A8F1979-42A0-45A5-B3FF-E873E2E24620}"/>
          </ac:spMkLst>
        </pc:spChg>
        <pc:spChg chg="add del mod">
          <ac:chgData name="KEVIN MALAGOLI" userId="4753276f-5182-4cb6-86cf-6602de7c63db" providerId="ADAL" clId="{A3F69C49-7DC3-428C-81F0-BD22182C3BF6}" dt="2021-12-21T07:45:46.205" v="5584" actId="478"/>
          <ac:spMkLst>
            <pc:docMk/>
            <pc:sldMk cId="4112021029" sldId="269"/>
            <ac:spMk id="6" creationId="{DFC39A37-3860-4C5E-B03A-EAB934EA8385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8" creationId="{8815035C-7AC3-4546-A16A-FF185C71C239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9" creationId="{12E6E2CA-0D2B-4843-926E-88A4BACF3690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10" creationId="{BA8054ED-0A22-4074-817A-05180BFE574B}"/>
          </ac:spMkLst>
        </pc:spChg>
        <pc:spChg chg="del">
          <ac:chgData name="KEVIN MALAGOLI" userId="4753276f-5182-4cb6-86cf-6602de7c63db" providerId="ADAL" clId="{A3F69C49-7DC3-428C-81F0-BD22182C3BF6}" dt="2021-12-21T07:45:51.482" v="5585" actId="478"/>
          <ac:spMkLst>
            <pc:docMk/>
            <pc:sldMk cId="4112021029" sldId="269"/>
            <ac:spMk id="11" creationId="{EFBA0B79-7816-4286-AD9D-CE531B455D8F}"/>
          </ac:spMkLst>
        </pc:spChg>
        <pc:spChg chg="add del mod">
          <ac:chgData name="KEVIN MALAGOLI" userId="4753276f-5182-4cb6-86cf-6602de7c63db" providerId="ADAL" clId="{A3F69C49-7DC3-428C-81F0-BD22182C3BF6}" dt="2021-12-21T07:53:57.170" v="6026" actId="20577"/>
          <ac:spMkLst>
            <pc:docMk/>
            <pc:sldMk cId="4112021029" sldId="269"/>
            <ac:spMk id="12" creationId="{7BF5494A-8A0E-43C0-9996-5CDEAFAE4615}"/>
          </ac:spMkLst>
        </pc:spChg>
        <pc:spChg chg="add del mod">
          <ac:chgData name="KEVIN MALAGOLI" userId="4753276f-5182-4cb6-86cf-6602de7c63db" providerId="ADAL" clId="{A3F69C49-7DC3-428C-81F0-BD22182C3BF6}" dt="2021-12-21T07:47:25.476" v="5703" actId="21"/>
          <ac:spMkLst>
            <pc:docMk/>
            <pc:sldMk cId="4112021029" sldId="269"/>
            <ac:spMk id="15" creationId="{B944B806-072C-425C-B961-78CB68AE073F}"/>
          </ac:spMkLst>
        </pc:spChg>
        <pc:picChg chg="add del mod">
          <ac:chgData name="KEVIN MALAGOLI" userId="4753276f-5182-4cb6-86cf-6602de7c63db" providerId="ADAL" clId="{A3F69C49-7DC3-428C-81F0-BD22182C3BF6}" dt="2021-12-21T07:45:54.269" v="5588" actId="478"/>
          <ac:picMkLst>
            <pc:docMk/>
            <pc:sldMk cId="4112021029" sldId="269"/>
            <ac:picMk id="5" creationId="{B6D3546A-E625-4B16-9649-1A3A25E15EFF}"/>
          </ac:picMkLst>
        </pc:picChg>
        <pc:picChg chg="add del mod modCrop">
          <ac:chgData name="KEVIN MALAGOLI" userId="4753276f-5182-4cb6-86cf-6602de7c63db" providerId="ADAL" clId="{A3F69C49-7DC3-428C-81F0-BD22182C3BF6}" dt="2021-12-21T07:47:26.395" v="5706"/>
          <ac:picMkLst>
            <pc:docMk/>
            <pc:sldMk cId="4112021029" sldId="269"/>
            <ac:picMk id="13" creationId="{45EDF17E-9358-4D5A-8E07-5AC44C97B906}"/>
          </ac:picMkLst>
        </pc:picChg>
        <pc:picChg chg="add mod modCrop">
          <ac:chgData name="KEVIN MALAGOLI" userId="4753276f-5182-4cb6-86cf-6602de7c63db" providerId="ADAL" clId="{A3F69C49-7DC3-428C-81F0-BD22182C3BF6}" dt="2021-12-21T07:51:01.332" v="5882" actId="1076"/>
          <ac:picMkLst>
            <pc:docMk/>
            <pc:sldMk cId="4112021029" sldId="269"/>
            <ac:picMk id="17" creationId="{9ADED878-196E-482B-8C75-EE4CF7AF96AC}"/>
          </ac:picMkLst>
        </pc:picChg>
        <pc:picChg chg="add del">
          <ac:chgData name="KEVIN MALAGOLI" userId="4753276f-5182-4cb6-86cf-6602de7c63db" providerId="ADAL" clId="{A3F69C49-7DC3-428C-81F0-BD22182C3BF6}" dt="2021-12-21T07:50:09.674" v="5868" actId="22"/>
          <ac:picMkLst>
            <pc:docMk/>
            <pc:sldMk cId="4112021029" sldId="269"/>
            <ac:picMk id="19" creationId="{0FD22D7C-15ED-43DA-B780-D9C3B25F250C}"/>
          </ac:picMkLst>
        </pc:picChg>
        <pc:picChg chg="add del mod modCrop">
          <ac:chgData name="KEVIN MALAGOLI" userId="4753276f-5182-4cb6-86cf-6602de7c63db" providerId="ADAL" clId="{A3F69C49-7DC3-428C-81F0-BD22182C3BF6}" dt="2021-12-21T07:50:50.711" v="5871" actId="478"/>
          <ac:picMkLst>
            <pc:docMk/>
            <pc:sldMk cId="4112021029" sldId="269"/>
            <ac:picMk id="21" creationId="{DFEB695F-4F1E-426E-BE1D-41627312F49B}"/>
          </ac:picMkLst>
        </pc:picChg>
        <pc:picChg chg="add mod">
          <ac:chgData name="KEVIN MALAGOLI" userId="4753276f-5182-4cb6-86cf-6602de7c63db" providerId="ADAL" clId="{A3F69C49-7DC3-428C-81F0-BD22182C3BF6}" dt="2021-12-21T07:53:42.284" v="6025" actId="1076"/>
          <ac:picMkLst>
            <pc:docMk/>
            <pc:sldMk cId="4112021029" sldId="269"/>
            <ac:picMk id="23" creationId="{9C70E777-9914-4092-8C48-28814427657A}"/>
          </ac:picMkLst>
        </pc:picChg>
      </pc:sldChg>
      <pc:sldChg chg="addSp delSp modSp mod ord modClrScheme chgLayout">
        <pc:chgData name="KEVIN MALAGOLI" userId="4753276f-5182-4cb6-86cf-6602de7c63db" providerId="ADAL" clId="{A3F69C49-7DC3-428C-81F0-BD22182C3BF6}" dt="2021-12-21T07:57:58.140" v="6120" actId="20577"/>
        <pc:sldMkLst>
          <pc:docMk/>
          <pc:sldMk cId="1563645607" sldId="270"/>
        </pc:sldMkLst>
        <pc:spChg chg="mod ord">
          <ac:chgData name="KEVIN MALAGOLI" userId="4753276f-5182-4cb6-86cf-6602de7c63db" providerId="ADAL" clId="{A3F69C49-7DC3-428C-81F0-BD22182C3BF6}" dt="2021-12-21T07:36:11.157" v="5243" actId="700"/>
          <ac:spMkLst>
            <pc:docMk/>
            <pc:sldMk cId="1563645607" sldId="270"/>
            <ac:spMk id="2" creationId="{5096FFE2-A2EC-42E3-BF7F-16D855D7DB33}"/>
          </ac:spMkLst>
        </pc:spChg>
        <pc:spChg chg="mod ord">
          <ac:chgData name="KEVIN MALAGOLI" userId="4753276f-5182-4cb6-86cf-6602de7c63db" providerId="ADAL" clId="{A3F69C49-7DC3-428C-81F0-BD22182C3BF6}" dt="2021-12-21T07:57:58.140" v="6120" actId="20577"/>
          <ac:spMkLst>
            <pc:docMk/>
            <pc:sldMk cId="1563645607" sldId="270"/>
            <ac:spMk id="3" creationId="{6C4A981F-7833-469D-AA38-1E965AB19C81}"/>
          </ac:spMkLst>
        </pc:spChg>
        <pc:spChg chg="mod ord">
          <ac:chgData name="KEVIN MALAGOLI" userId="4753276f-5182-4cb6-86cf-6602de7c63db" providerId="ADAL" clId="{A3F69C49-7DC3-428C-81F0-BD22182C3BF6}" dt="2021-12-21T07:36:11.157" v="5243" actId="700"/>
          <ac:spMkLst>
            <pc:docMk/>
            <pc:sldMk cId="1563645607" sldId="270"/>
            <ac:spMk id="4" creationId="{5FC0766B-D598-41BE-8FAF-8FA15D241746}"/>
          </ac:spMkLst>
        </pc:spChg>
        <pc:spChg chg="add del mod">
          <ac:chgData name="KEVIN MALAGOLI" userId="4753276f-5182-4cb6-86cf-6602de7c63db" providerId="ADAL" clId="{A3F69C49-7DC3-428C-81F0-BD22182C3BF6}" dt="2021-12-20T16:29:55.243" v="2782" actId="700"/>
          <ac:spMkLst>
            <pc:docMk/>
            <pc:sldMk cId="1563645607" sldId="270"/>
            <ac:spMk id="6" creationId="{7812B39F-6C63-46DB-9298-720E487EBA5F}"/>
          </ac:spMkLst>
        </pc:spChg>
        <pc:picChg chg="del mod">
          <ac:chgData name="KEVIN MALAGOLI" userId="4753276f-5182-4cb6-86cf-6602de7c63db" providerId="ADAL" clId="{A3F69C49-7DC3-428C-81F0-BD22182C3BF6}" dt="2021-12-20T16:29:52.092" v="2781" actId="478"/>
          <ac:picMkLst>
            <pc:docMk/>
            <pc:sldMk cId="1563645607" sldId="270"/>
            <ac:picMk id="9" creationId="{D98786AA-EAB5-4FA5-949E-CCC96C50EED7}"/>
          </ac:picMkLst>
        </pc:picChg>
      </pc:sldChg>
      <pc:sldChg chg="modSp mod">
        <pc:chgData name="KEVIN MALAGOLI" userId="4753276f-5182-4cb6-86cf-6602de7c63db" providerId="ADAL" clId="{A3F69C49-7DC3-428C-81F0-BD22182C3BF6}" dt="2021-12-21T08:12:35.818" v="6831"/>
        <pc:sldMkLst>
          <pc:docMk/>
          <pc:sldMk cId="4070693851" sldId="271"/>
        </pc:sldMkLst>
        <pc:spChg chg="mod">
          <ac:chgData name="KEVIN MALAGOLI" userId="4753276f-5182-4cb6-86cf-6602de7c63db" providerId="ADAL" clId="{A3F69C49-7DC3-428C-81F0-BD22182C3BF6}" dt="2021-12-21T08:12:31.178" v="6828" actId="20577"/>
          <ac:spMkLst>
            <pc:docMk/>
            <pc:sldMk cId="4070693851" sldId="271"/>
            <ac:spMk id="2" creationId="{44DE2770-9318-4303-8FE3-A9A7AF94817E}"/>
          </ac:spMkLst>
        </pc:spChg>
        <pc:spChg chg="mod">
          <ac:chgData name="KEVIN MALAGOLI" userId="4753276f-5182-4cb6-86cf-6602de7c63db" providerId="ADAL" clId="{A3F69C49-7DC3-428C-81F0-BD22182C3BF6}" dt="2021-12-21T08:12:35.818" v="6831"/>
          <ac:spMkLst>
            <pc:docMk/>
            <pc:sldMk cId="4070693851" sldId="271"/>
            <ac:spMk id="10" creationId="{144596D0-68FC-4242-81F9-2B69BCB9EFB9}"/>
          </ac:spMkLst>
        </pc:spChg>
      </pc:sldChg>
      <pc:sldChg chg="modSp mod ord">
        <pc:chgData name="KEVIN MALAGOLI" userId="4753276f-5182-4cb6-86cf-6602de7c63db" providerId="ADAL" clId="{A3F69C49-7DC3-428C-81F0-BD22182C3BF6}" dt="2021-12-20T16:18:13.175" v="2611" actId="20577"/>
        <pc:sldMkLst>
          <pc:docMk/>
          <pc:sldMk cId="921164557" sldId="275"/>
        </pc:sldMkLst>
        <pc:spChg chg="mod">
          <ac:chgData name="KEVIN MALAGOLI" userId="4753276f-5182-4cb6-86cf-6602de7c63db" providerId="ADAL" clId="{A3F69C49-7DC3-428C-81F0-BD22182C3BF6}" dt="2021-12-20T16:18:13.175" v="2611" actId="20577"/>
          <ac:spMkLst>
            <pc:docMk/>
            <pc:sldMk cId="921164557" sldId="275"/>
            <ac:spMk id="2" creationId="{4366B46B-75A9-46D6-90F9-25C66A9BF085}"/>
          </ac:spMkLst>
        </pc:spChg>
      </pc:sldChg>
      <pc:sldChg chg="del">
        <pc:chgData name="KEVIN MALAGOLI" userId="4753276f-5182-4cb6-86cf-6602de7c63db" providerId="ADAL" clId="{A3F69C49-7DC3-428C-81F0-BD22182C3BF6}" dt="2021-12-20T14:12:38.021" v="1592" actId="47"/>
        <pc:sldMkLst>
          <pc:docMk/>
          <pc:sldMk cId="1148573461" sldId="276"/>
        </pc:sldMkLst>
      </pc:sldChg>
      <pc:sldChg chg="addSp delSp modSp mod chgLayout">
        <pc:chgData name="KEVIN MALAGOLI" userId="4753276f-5182-4cb6-86cf-6602de7c63db" providerId="ADAL" clId="{A3F69C49-7DC3-428C-81F0-BD22182C3BF6}" dt="2021-12-20T14:13:10.483" v="1602" actId="207"/>
        <pc:sldMkLst>
          <pc:docMk/>
          <pc:sldMk cId="1555829831" sldId="277"/>
        </pc:sldMkLst>
        <pc:spChg chg="add del mod ord">
          <ac:chgData name="KEVIN MALAGOLI" userId="4753276f-5182-4cb6-86cf-6602de7c63db" providerId="ADAL" clId="{A3F69C49-7DC3-428C-81F0-BD22182C3BF6}" dt="2021-12-20T14:13:01.011" v="1598" actId="26606"/>
          <ac:spMkLst>
            <pc:docMk/>
            <pc:sldMk cId="1555829831" sldId="277"/>
            <ac:spMk id="2" creationId="{3BFA3AF5-2A59-4671-B123-84362E98A3B1}"/>
          </ac:spMkLst>
        </pc:spChg>
        <pc:spChg chg="mod ord">
          <ac:chgData name="KEVIN MALAGOLI" userId="4753276f-5182-4cb6-86cf-6602de7c63db" providerId="ADAL" clId="{A3F69C49-7DC3-428C-81F0-BD22182C3BF6}" dt="2021-12-20T14:13:01.011" v="1598" actId="26606"/>
          <ac:spMkLst>
            <pc:docMk/>
            <pc:sldMk cId="1555829831" sldId="277"/>
            <ac:spMk id="4" creationId="{3AC8F005-BD9B-4079-8221-323247795B72}"/>
          </ac:spMkLst>
        </pc:spChg>
        <pc:spChg chg="mod ord">
          <ac:chgData name="KEVIN MALAGOLI" userId="4753276f-5182-4cb6-86cf-6602de7c63db" providerId="ADAL" clId="{A3F69C49-7DC3-428C-81F0-BD22182C3BF6}" dt="2021-12-20T14:13:01.011" v="1598" actId="26606"/>
          <ac:spMkLst>
            <pc:docMk/>
            <pc:sldMk cId="1555829831" sldId="277"/>
            <ac:spMk id="10" creationId="{D22F39D5-63AA-47E8-882D-D9C86BB1F7B4}"/>
          </ac:spMkLst>
        </pc:spChg>
        <pc:spChg chg="mod ord">
          <ac:chgData name="KEVIN MALAGOLI" userId="4753276f-5182-4cb6-86cf-6602de7c63db" providerId="ADAL" clId="{A3F69C49-7DC3-428C-81F0-BD22182C3BF6}" dt="2021-12-20T14:13:10.483" v="1602" actId="207"/>
          <ac:spMkLst>
            <pc:docMk/>
            <pc:sldMk cId="1555829831" sldId="277"/>
            <ac:spMk id="12" creationId="{B4B4DB28-9573-449E-977F-BE9445BB6892}"/>
          </ac:spMkLst>
        </pc:spChg>
        <pc:picChg chg="mod">
          <ac:chgData name="KEVIN MALAGOLI" userId="4753276f-5182-4cb6-86cf-6602de7c63db" providerId="ADAL" clId="{A3F69C49-7DC3-428C-81F0-BD22182C3BF6}" dt="2021-12-20T14:13:06.625" v="1600" actId="27614"/>
          <ac:picMkLst>
            <pc:docMk/>
            <pc:sldMk cId="1555829831" sldId="277"/>
            <ac:picMk id="5" creationId="{65BC8B0A-53ED-4890-85D2-7851A4AA3A6D}"/>
          </ac:picMkLst>
        </pc:picChg>
      </pc:sldChg>
      <pc:sldChg chg="modSp mod chgLayout">
        <pc:chgData name="KEVIN MALAGOLI" userId="4753276f-5182-4cb6-86cf-6602de7c63db" providerId="ADAL" clId="{A3F69C49-7DC3-428C-81F0-BD22182C3BF6}" dt="2021-12-21T07:38:23.729" v="5352" actId="20577"/>
        <pc:sldMkLst>
          <pc:docMk/>
          <pc:sldMk cId="1180649231" sldId="278"/>
        </pc:sldMkLst>
        <pc:spChg chg="mod ord">
          <ac:chgData name="KEVIN MALAGOLI" userId="4753276f-5182-4cb6-86cf-6602de7c63db" providerId="ADAL" clId="{A3F69C49-7DC3-428C-81F0-BD22182C3BF6}" dt="2021-12-20T14:14:32.122" v="1610" actId="26606"/>
          <ac:spMkLst>
            <pc:docMk/>
            <pc:sldMk cId="1180649231" sldId="278"/>
            <ac:spMk id="2" creationId="{24FB8000-0918-4653-B2B9-944C31602BA6}"/>
          </ac:spMkLst>
        </pc:spChg>
        <pc:spChg chg="mod ord">
          <ac:chgData name="KEVIN MALAGOLI" userId="4753276f-5182-4cb6-86cf-6602de7c63db" providerId="ADAL" clId="{A3F69C49-7DC3-428C-81F0-BD22182C3BF6}" dt="2021-12-21T07:38:23.729" v="5352" actId="20577"/>
          <ac:spMkLst>
            <pc:docMk/>
            <pc:sldMk cId="1180649231" sldId="278"/>
            <ac:spMk id="4" creationId="{897F845C-7D6A-411F-8FA6-42CD50D1392D}"/>
          </ac:spMkLst>
        </pc:spChg>
        <pc:spChg chg="mod ord">
          <ac:chgData name="KEVIN MALAGOLI" userId="4753276f-5182-4cb6-86cf-6602de7c63db" providerId="ADAL" clId="{A3F69C49-7DC3-428C-81F0-BD22182C3BF6}" dt="2021-12-20T14:14:32.122" v="1610" actId="26606"/>
          <ac:spMkLst>
            <pc:docMk/>
            <pc:sldMk cId="1180649231" sldId="278"/>
            <ac:spMk id="5" creationId="{5AB514FA-0475-483D-AEC7-C8FC586A278C}"/>
          </ac:spMkLst>
        </pc:spChg>
        <pc:picChg chg="mod ord">
          <ac:chgData name="KEVIN MALAGOLI" userId="4753276f-5182-4cb6-86cf-6602de7c63db" providerId="ADAL" clId="{A3F69C49-7DC3-428C-81F0-BD22182C3BF6}" dt="2021-12-20T14:14:32.122" v="1610" actId="26606"/>
          <ac:picMkLst>
            <pc:docMk/>
            <pc:sldMk cId="1180649231" sldId="278"/>
            <ac:picMk id="6" creationId="{9AFE46B0-744C-46EB-95FB-2E5B7D4D7922}"/>
          </ac:picMkLst>
        </pc:picChg>
      </pc:sldChg>
      <pc:sldChg chg="modSp mod">
        <pc:chgData name="KEVIN MALAGOLI" userId="4753276f-5182-4cb6-86cf-6602de7c63db" providerId="ADAL" clId="{A3F69C49-7DC3-428C-81F0-BD22182C3BF6}" dt="2021-12-21T07:44:10.008" v="5564" actId="20577"/>
        <pc:sldMkLst>
          <pc:docMk/>
          <pc:sldMk cId="335998119" sldId="279"/>
        </pc:sldMkLst>
        <pc:spChg chg="mod">
          <ac:chgData name="KEVIN MALAGOLI" userId="4753276f-5182-4cb6-86cf-6602de7c63db" providerId="ADAL" clId="{A3F69C49-7DC3-428C-81F0-BD22182C3BF6}" dt="2021-12-21T07:44:10.008" v="5564" actId="20577"/>
          <ac:spMkLst>
            <pc:docMk/>
            <pc:sldMk cId="335998119" sldId="279"/>
            <ac:spMk id="2" creationId="{11CEB84F-D9F4-41D7-80F0-507288F03961}"/>
          </ac:spMkLst>
        </pc:spChg>
        <pc:spChg chg="mod">
          <ac:chgData name="KEVIN MALAGOLI" userId="4753276f-5182-4cb6-86cf-6602de7c63db" providerId="ADAL" clId="{A3F69C49-7DC3-428C-81F0-BD22182C3BF6}" dt="2021-12-21T07:38:42.599" v="5353" actId="20577"/>
          <ac:spMkLst>
            <pc:docMk/>
            <pc:sldMk cId="335998119" sldId="279"/>
            <ac:spMk id="4" creationId="{101437C4-8014-4941-BA0E-AC0A3D42098F}"/>
          </ac:spMkLst>
        </pc:spChg>
        <pc:spChg chg="mod ord">
          <ac:chgData name="KEVIN MALAGOLI" userId="4753276f-5182-4cb6-86cf-6602de7c63db" providerId="ADAL" clId="{A3F69C49-7DC3-428C-81F0-BD22182C3BF6}" dt="2021-12-20T14:14:44.002" v="1612" actId="26606"/>
          <ac:spMkLst>
            <pc:docMk/>
            <pc:sldMk cId="335998119" sldId="279"/>
            <ac:spMk id="5" creationId="{A6F1F0DF-3A57-462E-8C2A-2AB0FD0252AC}"/>
          </ac:spMkLst>
        </pc:spChg>
        <pc:picChg chg="mod">
          <ac:chgData name="KEVIN MALAGOLI" userId="4753276f-5182-4cb6-86cf-6602de7c63db" providerId="ADAL" clId="{A3F69C49-7DC3-428C-81F0-BD22182C3BF6}" dt="2021-12-21T07:44:05.449" v="5560" actId="1076"/>
          <ac:picMkLst>
            <pc:docMk/>
            <pc:sldMk cId="335998119" sldId="279"/>
            <ac:picMk id="6" creationId="{A64D34A7-3957-4795-857C-A11F2BD8D947}"/>
          </ac:picMkLst>
        </pc:picChg>
      </pc:sldChg>
      <pc:sldChg chg="addSp modSp mod ord chgLayout">
        <pc:chgData name="KEVIN MALAGOLI" userId="4753276f-5182-4cb6-86cf-6602de7c63db" providerId="ADAL" clId="{A3F69C49-7DC3-428C-81F0-BD22182C3BF6}" dt="2021-12-21T07:43:28.295" v="5552" actId="1076"/>
        <pc:sldMkLst>
          <pc:docMk/>
          <pc:sldMk cId="3309526166" sldId="280"/>
        </pc:sldMkLst>
        <pc:spChg chg="mod ord">
          <ac:chgData name="KEVIN MALAGOLI" userId="4753276f-5182-4cb6-86cf-6602de7c63db" providerId="ADAL" clId="{A3F69C49-7DC3-428C-81F0-BD22182C3BF6}" dt="2021-12-20T13:33:31.112" v="1352" actId="26606"/>
          <ac:spMkLst>
            <pc:docMk/>
            <pc:sldMk cId="3309526166" sldId="280"/>
            <ac:spMk id="2" creationId="{F7919D87-27CF-4970-A68F-7242C0C72D47}"/>
          </ac:spMkLst>
        </pc:spChg>
        <pc:spChg chg="mod ord">
          <ac:chgData name="KEVIN MALAGOLI" userId="4753276f-5182-4cb6-86cf-6602de7c63db" providerId="ADAL" clId="{A3F69C49-7DC3-428C-81F0-BD22182C3BF6}" dt="2021-12-20T14:13:25.429" v="1604" actId="207"/>
          <ac:spMkLst>
            <pc:docMk/>
            <pc:sldMk cId="3309526166" sldId="280"/>
            <ac:spMk id="4" creationId="{8421979C-1273-4156-95AD-9628C6149B51}"/>
          </ac:spMkLst>
        </pc:spChg>
        <pc:spChg chg="mod ord">
          <ac:chgData name="KEVIN MALAGOLI" userId="4753276f-5182-4cb6-86cf-6602de7c63db" providerId="ADAL" clId="{A3F69C49-7DC3-428C-81F0-BD22182C3BF6}" dt="2021-12-20T13:33:31.112" v="1352" actId="26606"/>
          <ac:spMkLst>
            <pc:docMk/>
            <pc:sldMk cId="3309526166" sldId="280"/>
            <ac:spMk id="5" creationId="{2BD54CC3-3F60-4360-80FA-82CB30AF02E1}"/>
          </ac:spMkLst>
        </pc:spChg>
        <pc:picChg chg="add mod modCrop">
          <ac:chgData name="KEVIN MALAGOLI" userId="4753276f-5182-4cb6-86cf-6602de7c63db" providerId="ADAL" clId="{A3F69C49-7DC3-428C-81F0-BD22182C3BF6}" dt="2021-12-21T07:43:28.295" v="5552" actId="1076"/>
          <ac:picMkLst>
            <pc:docMk/>
            <pc:sldMk cId="3309526166" sldId="280"/>
            <ac:picMk id="6" creationId="{D986F6D9-398F-46DF-944E-3412163DF0F9}"/>
          </ac:picMkLst>
        </pc:picChg>
        <pc:picChg chg="mod ord">
          <ac:chgData name="KEVIN MALAGOLI" userId="4753276f-5182-4cb6-86cf-6602de7c63db" providerId="ADAL" clId="{A3F69C49-7DC3-428C-81F0-BD22182C3BF6}" dt="2021-12-20T13:33:31.112" v="1352" actId="26606"/>
          <ac:picMkLst>
            <pc:docMk/>
            <pc:sldMk cId="3309526166" sldId="280"/>
            <ac:picMk id="10" creationId="{236115C9-BFCE-4E32-9B57-0D31786CC1FB}"/>
          </ac:picMkLst>
        </pc:picChg>
      </pc:sldChg>
      <pc:sldChg chg="addSp modSp mod">
        <pc:chgData name="KEVIN MALAGOLI" userId="4753276f-5182-4cb6-86cf-6602de7c63db" providerId="ADAL" clId="{A3F69C49-7DC3-428C-81F0-BD22182C3BF6}" dt="2021-12-21T07:45:26.332" v="5582" actId="1038"/>
        <pc:sldMkLst>
          <pc:docMk/>
          <pc:sldMk cId="3672908030" sldId="281"/>
        </pc:sldMkLst>
        <pc:spChg chg="mod">
          <ac:chgData name="KEVIN MALAGOLI" userId="4753276f-5182-4cb6-86cf-6602de7c63db" providerId="ADAL" clId="{A3F69C49-7DC3-428C-81F0-BD22182C3BF6}" dt="2021-12-20T16:09:09.643" v="2578" actId="27636"/>
          <ac:spMkLst>
            <pc:docMk/>
            <pc:sldMk cId="3672908030" sldId="281"/>
            <ac:spMk id="3" creationId="{2A8FC5FC-F0B8-4FA0-AA57-B68E2956BB35}"/>
          </ac:spMkLst>
        </pc:spChg>
        <pc:picChg chg="add mod modCrop">
          <ac:chgData name="KEVIN MALAGOLI" userId="4753276f-5182-4cb6-86cf-6602de7c63db" providerId="ADAL" clId="{A3F69C49-7DC3-428C-81F0-BD22182C3BF6}" dt="2021-12-21T07:44:54.897" v="5570" actId="1076"/>
          <ac:picMkLst>
            <pc:docMk/>
            <pc:sldMk cId="3672908030" sldId="281"/>
            <ac:picMk id="5" creationId="{DC7C021B-617E-4E7C-ADB4-70793A55BB90}"/>
          </ac:picMkLst>
        </pc:picChg>
        <pc:picChg chg="add mod modCrop">
          <ac:chgData name="KEVIN MALAGOLI" userId="4753276f-5182-4cb6-86cf-6602de7c63db" providerId="ADAL" clId="{A3F69C49-7DC3-428C-81F0-BD22182C3BF6}" dt="2021-12-21T07:45:26.332" v="5582" actId="1038"/>
          <ac:picMkLst>
            <pc:docMk/>
            <pc:sldMk cId="3672908030" sldId="281"/>
            <ac:picMk id="6" creationId="{66AB5C17-B285-4624-95C0-3DE5948FCE41}"/>
          </ac:picMkLst>
        </pc:picChg>
      </pc:sldChg>
      <pc:sldChg chg="addSp delSp modSp del mod or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2412063885" sldId="282"/>
        </pc:sldMkLst>
        <pc:spChg chg="mod ord">
          <ac:chgData name="KEVIN MALAGOLI" userId="4753276f-5182-4cb6-86cf-6602de7c63db" providerId="ADAL" clId="{A3F69C49-7DC3-428C-81F0-BD22182C3BF6}" dt="2021-12-20T13:53:32.467" v="1560" actId="20577"/>
          <ac:spMkLst>
            <pc:docMk/>
            <pc:sldMk cId="2412063885" sldId="282"/>
            <ac:spMk id="2" creationId="{4D2D92A4-841A-4471-873E-A47EB50F8D1B}"/>
          </ac:spMkLst>
        </pc:spChg>
        <pc:spChg chg="mod ord">
          <ac:chgData name="KEVIN MALAGOLI" userId="4753276f-5182-4cb6-86cf-6602de7c63db" providerId="ADAL" clId="{A3F69C49-7DC3-428C-81F0-BD22182C3BF6}" dt="2021-12-20T13:53:24.464" v="1558" actId="700"/>
          <ac:spMkLst>
            <pc:docMk/>
            <pc:sldMk cId="2412063885" sldId="282"/>
            <ac:spMk id="3" creationId="{FE8C581D-5A24-4914-B57A-E393A414917B}"/>
          </ac:spMkLst>
        </pc:spChg>
        <pc:spChg chg="mod ord">
          <ac:chgData name="KEVIN MALAGOLI" userId="4753276f-5182-4cb6-86cf-6602de7c63db" providerId="ADAL" clId="{A3F69C49-7DC3-428C-81F0-BD22182C3BF6}" dt="2021-12-20T13:53:24.464" v="1558" actId="700"/>
          <ac:spMkLst>
            <pc:docMk/>
            <pc:sldMk cId="2412063885" sldId="282"/>
            <ac:spMk id="4" creationId="{01F90ED1-D02F-4EE5-A35A-6A193904B4AD}"/>
          </ac:spMkLst>
        </pc:spChg>
        <pc:spChg chg="add del mod ord">
          <ac:chgData name="KEVIN MALAGOLI" userId="4753276f-5182-4cb6-86cf-6602de7c63db" providerId="ADAL" clId="{A3F69C49-7DC3-428C-81F0-BD22182C3BF6}" dt="2021-12-20T13:53:26.337" v="1559" actId="22"/>
          <ac:spMkLst>
            <pc:docMk/>
            <pc:sldMk cId="2412063885" sldId="282"/>
            <ac:spMk id="5" creationId="{A10A40A9-90C7-433E-BB93-01AF40C4B69A}"/>
          </ac:spMkLst>
        </pc:spChg>
        <pc:picChg chg="add mod ord">
          <ac:chgData name="KEVIN MALAGOLI" userId="4753276f-5182-4cb6-86cf-6602de7c63db" providerId="ADAL" clId="{A3F69C49-7DC3-428C-81F0-BD22182C3BF6}" dt="2021-12-20T13:53:26.337" v="1559" actId="22"/>
          <ac:picMkLst>
            <pc:docMk/>
            <pc:sldMk cId="2412063885" sldId="282"/>
            <ac:picMk id="7" creationId="{A0BE642A-FDBB-42E8-B3BD-D9245BB32EF5}"/>
          </ac:picMkLst>
        </pc:picChg>
      </pc:sldChg>
      <pc:sldChg chg="add">
        <pc:chgData name="KEVIN MALAGOLI" userId="4753276f-5182-4cb6-86cf-6602de7c63db" providerId="ADAL" clId="{A3F69C49-7DC3-428C-81F0-BD22182C3BF6}" dt="2021-12-20T13:56:15.166" v="1562"/>
        <pc:sldMkLst>
          <pc:docMk/>
          <pc:sldMk cId="3950577166" sldId="282"/>
        </pc:sldMkLst>
      </pc:sldChg>
      <pc:sldChg chg="modSp mod ord">
        <pc:chgData name="KEVIN MALAGOLI" userId="4753276f-5182-4cb6-86cf-6602de7c63db" providerId="ADAL" clId="{A3F69C49-7DC3-428C-81F0-BD22182C3BF6}" dt="2021-12-20T16:17:56.537" v="2595"/>
        <pc:sldMkLst>
          <pc:docMk/>
          <pc:sldMk cId="2320520907" sldId="283"/>
        </pc:sldMkLst>
        <pc:spChg chg="mod">
          <ac:chgData name="KEVIN MALAGOLI" userId="4753276f-5182-4cb6-86cf-6602de7c63db" providerId="ADAL" clId="{A3F69C49-7DC3-428C-81F0-BD22182C3BF6}" dt="2021-12-20T14:15:29.901" v="1617" actId="20577"/>
          <ac:spMkLst>
            <pc:docMk/>
            <pc:sldMk cId="2320520907" sldId="283"/>
            <ac:spMk id="2" creationId="{5641DDCC-92EA-4832-AF18-70EF031721BA}"/>
          </ac:spMkLst>
        </pc:spChg>
        <pc:spChg chg="mod">
          <ac:chgData name="KEVIN MALAGOLI" userId="4753276f-5182-4cb6-86cf-6602de7c63db" providerId="ADAL" clId="{A3F69C49-7DC3-428C-81F0-BD22182C3BF6}" dt="2021-12-20T16:07:35.350" v="2546" actId="20577"/>
          <ac:spMkLst>
            <pc:docMk/>
            <pc:sldMk cId="2320520907" sldId="283"/>
            <ac:spMk id="3" creationId="{DF839098-7C55-4E77-9C88-FFC987214CFC}"/>
          </ac:spMkLst>
        </pc:spChg>
      </pc:sldChg>
      <pc:sldChg chg="addSp delSp modSp mod modClrScheme chgLayout">
        <pc:chgData name="KEVIN MALAGOLI" userId="4753276f-5182-4cb6-86cf-6602de7c63db" providerId="ADAL" clId="{A3F69C49-7DC3-428C-81F0-BD22182C3BF6}" dt="2021-12-28T14:47:52.259" v="7032" actId="20577"/>
        <pc:sldMkLst>
          <pc:docMk/>
          <pc:sldMk cId="3950953024" sldId="284"/>
        </pc:sldMkLst>
        <pc:spChg chg="mod ord">
          <ac:chgData name="KEVIN MALAGOLI" userId="4753276f-5182-4cb6-86cf-6602de7c63db" providerId="ADAL" clId="{A3F69C49-7DC3-428C-81F0-BD22182C3BF6}" dt="2021-12-20T14:01:24.766" v="1573" actId="700"/>
          <ac:spMkLst>
            <pc:docMk/>
            <pc:sldMk cId="3950953024" sldId="284"/>
            <ac:spMk id="2" creationId="{00000000-0000-0000-0000-000000000000}"/>
          </ac:spMkLst>
        </pc:spChg>
        <pc:spChg chg="add mod ord">
          <ac:chgData name="KEVIN MALAGOLI" userId="4753276f-5182-4cb6-86cf-6602de7c63db" providerId="ADAL" clId="{A3F69C49-7DC3-428C-81F0-BD22182C3BF6}" dt="2021-12-28T14:47:52.259" v="7032" actId="20577"/>
          <ac:spMkLst>
            <pc:docMk/>
            <pc:sldMk cId="3950953024" sldId="284"/>
            <ac:spMk id="3" creationId="{54615597-B9A8-43E8-93D8-A9ABC92A93E6}"/>
          </ac:spMkLst>
        </pc:spChg>
        <pc:spChg chg="add del mod ord">
          <ac:chgData name="KEVIN MALAGOLI" userId="4753276f-5182-4cb6-86cf-6602de7c63db" providerId="ADAL" clId="{A3F69C49-7DC3-428C-81F0-BD22182C3BF6}" dt="2021-12-20T14:01:31.434" v="1576"/>
          <ac:spMkLst>
            <pc:docMk/>
            <pc:sldMk cId="3950953024" sldId="284"/>
            <ac:spMk id="4" creationId="{EB0E8477-2401-48EC-9151-F4272A5D4919}"/>
          </ac:spMkLst>
        </pc:spChg>
        <pc:spChg chg="del mod">
          <ac:chgData name="KEVIN MALAGOLI" userId="4753276f-5182-4cb6-86cf-6602de7c63db" providerId="ADAL" clId="{A3F69C49-7DC3-428C-81F0-BD22182C3BF6}" dt="2021-12-20T14:02:08.848" v="1581"/>
          <ac:spMkLst>
            <pc:docMk/>
            <pc:sldMk cId="3950953024" sldId="284"/>
            <ac:spMk id="5" creationId="{AAC4B490-830B-4C22-94D2-EEB154A57B6C}"/>
          </ac:spMkLst>
        </pc:spChg>
        <pc:picChg chg="add mod">
          <ac:chgData name="KEVIN MALAGOLI" userId="4753276f-5182-4cb6-86cf-6602de7c63db" providerId="ADAL" clId="{A3F69C49-7DC3-428C-81F0-BD22182C3BF6}" dt="2021-12-20T14:01:31.434" v="1576"/>
          <ac:picMkLst>
            <pc:docMk/>
            <pc:sldMk cId="3950953024" sldId="284"/>
            <ac:picMk id="7" creationId="{D744BDEB-9DED-4ED9-8941-6AA11FFFDBDB}"/>
          </ac:picMkLst>
        </pc:picChg>
        <pc:picChg chg="del mod">
          <ac:chgData name="KEVIN MALAGOLI" userId="4753276f-5182-4cb6-86cf-6602de7c63db" providerId="ADAL" clId="{A3F69C49-7DC3-428C-81F0-BD22182C3BF6}" dt="2021-12-20T14:01:29.562" v="1575" actId="21"/>
          <ac:picMkLst>
            <pc:docMk/>
            <pc:sldMk cId="3950953024" sldId="284"/>
            <ac:picMk id="8" creationId="{42F8CB38-DEF7-41A7-8592-0B47C4A2CB3E}"/>
          </ac:picMkLst>
        </pc:picChg>
      </pc:sldChg>
      <pc:sldChg chg="delSp modSp del mod">
        <pc:chgData name="KEVIN MALAGOLI" userId="4753276f-5182-4cb6-86cf-6602de7c63db" providerId="ADAL" clId="{A3F69C49-7DC3-428C-81F0-BD22182C3BF6}" dt="2021-12-20T21:32:19.992" v="3904" actId="47"/>
        <pc:sldMkLst>
          <pc:docMk/>
          <pc:sldMk cId="3235754769" sldId="285"/>
        </pc:sldMkLst>
        <pc:spChg chg="mod">
          <ac:chgData name="KEVIN MALAGOLI" userId="4753276f-5182-4cb6-86cf-6602de7c63db" providerId="ADAL" clId="{A3F69C49-7DC3-428C-81F0-BD22182C3BF6}" dt="2021-12-20T14:05:32.287" v="1585" actId="21"/>
          <ac:spMkLst>
            <pc:docMk/>
            <pc:sldMk cId="3235754769" sldId="285"/>
            <ac:spMk id="2" creationId="{00000000-0000-0000-0000-000000000000}"/>
          </ac:spMkLst>
        </pc:spChg>
        <pc:spChg chg="del">
          <ac:chgData name="KEVIN MALAGOLI" userId="4753276f-5182-4cb6-86cf-6602de7c63db" providerId="ADAL" clId="{A3F69C49-7DC3-428C-81F0-BD22182C3BF6}" dt="2021-12-20T14:02:25.914" v="1583" actId="21"/>
          <ac:spMkLst>
            <pc:docMk/>
            <pc:sldMk cId="3235754769" sldId="285"/>
            <ac:spMk id="4" creationId="{C4CF65B0-23C5-4BF7-9292-E1CE37853442}"/>
          </ac:spMkLst>
        </pc:spChg>
        <pc:spChg chg="del">
          <ac:chgData name="KEVIN MALAGOLI" userId="4753276f-5182-4cb6-86cf-6602de7c63db" providerId="ADAL" clId="{A3F69C49-7DC3-428C-81F0-BD22182C3BF6}" dt="2021-12-20T21:32:15.941" v="3901" actId="478"/>
          <ac:spMkLst>
            <pc:docMk/>
            <pc:sldMk cId="3235754769" sldId="285"/>
            <ac:spMk id="17" creationId="{3184037A-27DF-43A9-BA0D-EDEA62E9D245}"/>
          </ac:spMkLst>
        </pc:spChg>
        <pc:spChg chg="del">
          <ac:chgData name="KEVIN MALAGOLI" userId="4753276f-5182-4cb6-86cf-6602de7c63db" providerId="ADAL" clId="{A3F69C49-7DC3-428C-81F0-BD22182C3BF6}" dt="2021-12-20T21:32:16.923" v="3902" actId="478"/>
          <ac:spMkLst>
            <pc:docMk/>
            <pc:sldMk cId="3235754769" sldId="285"/>
            <ac:spMk id="24" creationId="{4A9526F2-046D-4303-B6A5-DB018CCBABE3}"/>
          </ac:spMkLst>
        </pc:spChg>
        <pc:spChg chg="del">
          <ac:chgData name="KEVIN MALAGOLI" userId="4753276f-5182-4cb6-86cf-6602de7c63db" providerId="ADAL" clId="{A3F69C49-7DC3-428C-81F0-BD22182C3BF6}" dt="2021-12-20T21:32:14.606" v="3900" actId="478"/>
          <ac:spMkLst>
            <pc:docMk/>
            <pc:sldMk cId="3235754769" sldId="285"/>
            <ac:spMk id="25" creationId="{A3CAE151-D70B-4173-AF7D-5313ED72165C}"/>
          </ac:spMkLst>
        </pc:spChg>
        <pc:spChg chg="del">
          <ac:chgData name="KEVIN MALAGOLI" userId="4753276f-5182-4cb6-86cf-6602de7c63db" providerId="ADAL" clId="{A3F69C49-7DC3-428C-81F0-BD22182C3BF6}" dt="2021-12-20T21:32:13.681" v="3899" actId="478"/>
          <ac:spMkLst>
            <pc:docMk/>
            <pc:sldMk cId="3235754769" sldId="285"/>
            <ac:spMk id="26" creationId="{CE69762F-5ED5-4F5B-99F3-E29739A2F334}"/>
          </ac:spMkLst>
        </pc:spChg>
        <pc:spChg chg="del">
          <ac:chgData name="KEVIN MALAGOLI" userId="4753276f-5182-4cb6-86cf-6602de7c63db" providerId="ADAL" clId="{A3F69C49-7DC3-428C-81F0-BD22182C3BF6}" dt="2021-12-20T21:32:12.443" v="3898" actId="478"/>
          <ac:spMkLst>
            <pc:docMk/>
            <pc:sldMk cId="3235754769" sldId="285"/>
            <ac:spMk id="27" creationId="{3988E02C-3C92-4E8C-A5EA-BE62F2F306BA}"/>
          </ac:spMkLst>
        </pc:spChg>
        <pc:cxnChg chg="del">
          <ac:chgData name="KEVIN MALAGOLI" userId="4753276f-5182-4cb6-86cf-6602de7c63db" providerId="ADAL" clId="{A3F69C49-7DC3-428C-81F0-BD22182C3BF6}" dt="2021-12-20T21:32:17.814" v="3903" actId="478"/>
          <ac:cxnSpMkLst>
            <pc:docMk/>
            <pc:sldMk cId="3235754769" sldId="285"/>
            <ac:cxnSpMk id="23" creationId="{86AA2A42-26C1-49AF-BBFB-56D2C3649CA5}"/>
          </ac:cxnSpMkLst>
        </pc:cxnChg>
      </pc:sldChg>
      <pc:sldChg chg="delSp del mod">
        <pc:chgData name="KEVIN MALAGOLI" userId="4753276f-5182-4cb6-86cf-6602de7c63db" providerId="ADAL" clId="{A3F69C49-7DC3-428C-81F0-BD22182C3BF6}" dt="2021-12-20T16:51:53.343" v="3589" actId="47"/>
        <pc:sldMkLst>
          <pc:docMk/>
          <pc:sldMk cId="673589503" sldId="286"/>
        </pc:sldMkLst>
        <pc:spChg chg="del">
          <ac:chgData name="KEVIN MALAGOLI" userId="4753276f-5182-4cb6-86cf-6602de7c63db" providerId="ADAL" clId="{A3F69C49-7DC3-428C-81F0-BD22182C3BF6}" dt="2021-12-20T16:51:50.796" v="3587" actId="478"/>
          <ac:spMkLst>
            <pc:docMk/>
            <pc:sldMk cId="673589503" sldId="286"/>
            <ac:spMk id="8" creationId="{F5471F01-7A1D-4A36-955A-DBA2646D7DA7}"/>
          </ac:spMkLst>
        </pc:spChg>
        <pc:spChg chg="del">
          <ac:chgData name="KEVIN MALAGOLI" userId="4753276f-5182-4cb6-86cf-6602de7c63db" providerId="ADAL" clId="{A3F69C49-7DC3-428C-81F0-BD22182C3BF6}" dt="2021-12-20T16:51:48.658" v="3586" actId="478"/>
          <ac:spMkLst>
            <pc:docMk/>
            <pc:sldMk cId="673589503" sldId="286"/>
            <ac:spMk id="12" creationId="{97729C84-E91A-429A-A257-F2D6613610DF}"/>
          </ac:spMkLst>
        </pc:spChg>
        <pc:picChg chg="del">
          <ac:chgData name="KEVIN MALAGOLI" userId="4753276f-5182-4cb6-86cf-6602de7c63db" providerId="ADAL" clId="{A3F69C49-7DC3-428C-81F0-BD22182C3BF6}" dt="2021-12-20T16:51:45.562" v="3584" actId="478"/>
          <ac:picMkLst>
            <pc:docMk/>
            <pc:sldMk cId="673589503" sldId="286"/>
            <ac:picMk id="3" creationId="{7BCEFF07-E071-4301-B06E-36B08398C34B}"/>
          </ac:picMkLst>
        </pc:picChg>
        <pc:cxnChg chg="del">
          <ac:chgData name="KEVIN MALAGOLI" userId="4753276f-5182-4cb6-86cf-6602de7c63db" providerId="ADAL" clId="{A3F69C49-7DC3-428C-81F0-BD22182C3BF6}" dt="2021-12-20T16:51:46.980" v="3585" actId="478"/>
          <ac:cxnSpMkLst>
            <pc:docMk/>
            <pc:sldMk cId="673589503" sldId="286"/>
            <ac:cxnSpMk id="5" creationId="{EE29F194-AAF8-418C-AE19-EC11312C1240}"/>
          </ac:cxnSpMkLst>
        </pc:cxnChg>
        <pc:cxnChg chg="del">
          <ac:chgData name="KEVIN MALAGOLI" userId="4753276f-5182-4cb6-86cf-6602de7c63db" providerId="ADAL" clId="{A3F69C49-7DC3-428C-81F0-BD22182C3BF6}" dt="2021-12-20T16:51:51.671" v="3588" actId="478"/>
          <ac:cxnSpMkLst>
            <pc:docMk/>
            <pc:sldMk cId="673589503" sldId="286"/>
            <ac:cxnSpMk id="11" creationId="{95E1ED48-45FE-4E62-841C-E4F7EDF4B46A}"/>
          </ac:cxnSpMkLst>
        </pc:cxnChg>
      </pc:sldChg>
      <pc:sldChg chg="del">
        <pc:chgData name="KEVIN MALAGOLI" userId="4753276f-5182-4cb6-86cf-6602de7c63db" providerId="ADAL" clId="{A3F69C49-7DC3-428C-81F0-BD22182C3BF6}" dt="2021-12-20T16:52:39.477" v="3590" actId="47"/>
        <pc:sldMkLst>
          <pc:docMk/>
          <pc:sldMk cId="1584394123" sldId="287"/>
        </pc:sldMkLst>
      </pc:sldChg>
      <pc:sldChg chg="addSp delSp modSp mod modClrScheme chgLayout">
        <pc:chgData name="KEVIN MALAGOLI" userId="4753276f-5182-4cb6-86cf-6602de7c63db" providerId="ADAL" clId="{A3F69C49-7DC3-428C-81F0-BD22182C3BF6}" dt="2021-12-28T16:49:37.669" v="8246"/>
        <pc:sldMkLst>
          <pc:docMk/>
          <pc:sldMk cId="3296807878" sldId="288"/>
        </pc:sldMkLst>
        <pc:spChg chg="mod ord">
          <ac:chgData name="KEVIN MALAGOLI" userId="4753276f-5182-4cb6-86cf-6602de7c63db" providerId="ADAL" clId="{A3F69C49-7DC3-428C-81F0-BD22182C3BF6}" dt="2021-12-28T16:49:36.144" v="8245" actId="700"/>
          <ac:spMkLst>
            <pc:docMk/>
            <pc:sldMk cId="3296807878" sldId="288"/>
            <ac:spMk id="2" creationId="{00000000-0000-0000-0000-000000000000}"/>
          </ac:spMkLst>
        </pc:spChg>
        <pc:spChg chg="del">
          <ac:chgData name="KEVIN MALAGOLI" userId="4753276f-5182-4cb6-86cf-6602de7c63db" providerId="ADAL" clId="{A3F69C49-7DC3-428C-81F0-BD22182C3BF6}" dt="2021-12-20T22:35:46.843" v="5025" actId="478"/>
          <ac:spMkLst>
            <pc:docMk/>
            <pc:sldMk cId="3296807878" sldId="288"/>
            <ac:spMk id="3" creationId="{60C422A5-E1C5-4942-ABAC-E16E5B4BD731}"/>
          </ac:spMkLst>
        </pc:spChg>
        <pc:spChg chg="del">
          <ac:chgData name="KEVIN MALAGOLI" userId="4753276f-5182-4cb6-86cf-6602de7c63db" providerId="ADAL" clId="{A3F69C49-7DC3-428C-81F0-BD22182C3BF6}" dt="2021-12-20T21:45:42.173" v="3921" actId="21"/>
          <ac:spMkLst>
            <pc:docMk/>
            <pc:sldMk cId="3296807878" sldId="288"/>
            <ac:spMk id="4" creationId="{011A21A8-6E7D-42A8-B5E0-B376E497580E}"/>
          </ac:spMkLst>
        </pc:spChg>
        <pc:spChg chg="add del mod ord">
          <ac:chgData name="KEVIN MALAGOLI" userId="4753276f-5182-4cb6-86cf-6602de7c63db" providerId="ADAL" clId="{A3F69C49-7DC3-428C-81F0-BD22182C3BF6}" dt="2021-12-28T16:48:39.377" v="8236" actId="478"/>
          <ac:spMkLst>
            <pc:docMk/>
            <pc:sldMk cId="3296807878" sldId="288"/>
            <ac:spMk id="5" creationId="{E192714B-C9E6-4882-BBD6-D401B608C974}"/>
          </ac:spMkLst>
        </pc:spChg>
        <pc:spChg chg="add del mod ord">
          <ac:chgData name="KEVIN MALAGOLI" userId="4753276f-5182-4cb6-86cf-6602de7c63db" providerId="ADAL" clId="{A3F69C49-7DC3-428C-81F0-BD22182C3BF6}" dt="2021-12-28T16:45:42.292" v="8196"/>
          <ac:spMkLst>
            <pc:docMk/>
            <pc:sldMk cId="3296807878" sldId="288"/>
            <ac:spMk id="8" creationId="{264600C0-2848-43E9-B94F-7481DA3CB6CE}"/>
          </ac:spMkLst>
        </pc:spChg>
        <pc:spChg chg="add del mod">
          <ac:chgData name="KEVIN MALAGOLI" userId="4753276f-5182-4cb6-86cf-6602de7c63db" providerId="ADAL" clId="{A3F69C49-7DC3-428C-81F0-BD22182C3BF6}" dt="2021-12-28T16:49:13.066" v="8237" actId="478"/>
          <ac:spMkLst>
            <pc:docMk/>
            <pc:sldMk cId="3296807878" sldId="288"/>
            <ac:spMk id="10" creationId="{686C04CB-E2C7-4ABF-B046-F131F6390AD9}"/>
          </ac:spMkLst>
        </pc:spChg>
        <pc:spChg chg="add del mod">
          <ac:chgData name="KEVIN MALAGOLI" userId="4753276f-5182-4cb6-86cf-6602de7c63db" providerId="ADAL" clId="{A3F69C49-7DC3-428C-81F0-BD22182C3BF6}" dt="2021-12-28T16:49:17.599" v="8239" actId="478"/>
          <ac:spMkLst>
            <pc:docMk/>
            <pc:sldMk cId="3296807878" sldId="288"/>
            <ac:spMk id="15" creationId="{F4AECAB0-ABAF-4E67-AF2F-5DCC9A752CD9}"/>
          </ac:spMkLst>
        </pc:spChg>
        <pc:spChg chg="add del mod ord">
          <ac:chgData name="KEVIN MALAGOLI" userId="4753276f-5182-4cb6-86cf-6602de7c63db" providerId="ADAL" clId="{A3F69C49-7DC3-428C-81F0-BD22182C3BF6}" dt="2021-12-28T16:49:37.669" v="8246"/>
          <ac:spMkLst>
            <pc:docMk/>
            <pc:sldMk cId="3296807878" sldId="288"/>
            <ac:spMk id="19" creationId="{8B724397-E3E9-4722-9367-0EBB2707E50E}"/>
          </ac:spMkLst>
        </pc:spChg>
        <pc:spChg chg="del mod">
          <ac:chgData name="KEVIN MALAGOLI" userId="4753276f-5182-4cb6-86cf-6602de7c63db" providerId="ADAL" clId="{A3F69C49-7DC3-428C-81F0-BD22182C3BF6}" dt="2021-12-28T16:48:09.698" v="8219" actId="478"/>
          <ac:spMkLst>
            <pc:docMk/>
            <pc:sldMk cId="3296807878" sldId="288"/>
            <ac:spMk id="26" creationId="{3CC0E5CB-AAC1-41FE-A758-2A3632F9320E}"/>
          </ac:spMkLst>
        </pc:spChg>
        <pc:spChg chg="del">
          <ac:chgData name="KEVIN MALAGOLI" userId="4753276f-5182-4cb6-86cf-6602de7c63db" providerId="ADAL" clId="{A3F69C49-7DC3-428C-81F0-BD22182C3BF6}" dt="2021-12-20T22:35:50.633" v="5031" actId="478"/>
          <ac:spMkLst>
            <pc:docMk/>
            <pc:sldMk cId="3296807878" sldId="288"/>
            <ac:spMk id="28" creationId="{632DBBCC-3E9C-4562-91EE-33942EAFCA13}"/>
          </ac:spMkLst>
        </pc:spChg>
        <pc:spChg chg="del mod">
          <ac:chgData name="KEVIN MALAGOLI" userId="4753276f-5182-4cb6-86cf-6602de7c63db" providerId="ADAL" clId="{A3F69C49-7DC3-428C-81F0-BD22182C3BF6}" dt="2021-12-20T22:35:55.765" v="5036" actId="478"/>
          <ac:spMkLst>
            <pc:docMk/>
            <pc:sldMk cId="3296807878" sldId="288"/>
            <ac:spMk id="34" creationId="{432A0C38-D641-4187-802D-AD8A964E4E42}"/>
          </ac:spMkLst>
        </pc:spChg>
        <pc:spChg chg="del mod">
          <ac:chgData name="KEVIN MALAGOLI" userId="4753276f-5182-4cb6-86cf-6602de7c63db" providerId="ADAL" clId="{A3F69C49-7DC3-428C-81F0-BD22182C3BF6}" dt="2021-12-28T16:48:09.713" v="8223"/>
          <ac:spMkLst>
            <pc:docMk/>
            <pc:sldMk cId="3296807878" sldId="288"/>
            <ac:spMk id="35" creationId="{330855B1-342D-4DB3-BA54-15221C497EBE}"/>
          </ac:spMkLst>
        </pc:spChg>
        <pc:spChg chg="del mod">
          <ac:chgData name="KEVIN MALAGOLI" userId="4753276f-5182-4cb6-86cf-6602de7c63db" providerId="ADAL" clId="{A3F69C49-7DC3-428C-81F0-BD22182C3BF6}" dt="2021-12-28T16:48:09.698" v="8221"/>
          <ac:spMkLst>
            <pc:docMk/>
            <pc:sldMk cId="3296807878" sldId="288"/>
            <ac:spMk id="37" creationId="{A4475507-845E-4FF4-A74D-7554D0390AD5}"/>
          </ac:spMkLst>
        </pc:spChg>
        <pc:spChg chg="del mod">
          <ac:chgData name="KEVIN MALAGOLI" userId="4753276f-5182-4cb6-86cf-6602de7c63db" providerId="ADAL" clId="{A3F69C49-7DC3-428C-81F0-BD22182C3BF6}" dt="2021-12-28T16:48:19.528" v="8232"/>
          <ac:spMkLst>
            <pc:docMk/>
            <pc:sldMk cId="3296807878" sldId="288"/>
            <ac:spMk id="38" creationId="{8A75E30D-DC07-40A4-801D-34DA0B541BAA}"/>
          </ac:spMkLst>
        </pc:spChg>
        <pc:spChg chg="del mod">
          <ac:chgData name="KEVIN MALAGOLI" userId="4753276f-5182-4cb6-86cf-6602de7c63db" providerId="ADAL" clId="{A3F69C49-7DC3-428C-81F0-BD22182C3BF6}" dt="2021-12-28T16:48:19.528" v="8228" actId="478"/>
          <ac:spMkLst>
            <pc:docMk/>
            <pc:sldMk cId="3296807878" sldId="288"/>
            <ac:spMk id="39" creationId="{FB235E9D-F21E-4B41-96A7-0DA3EC83912C}"/>
          </ac:spMkLst>
        </pc:spChg>
        <pc:spChg chg="del mod">
          <ac:chgData name="KEVIN MALAGOLI" userId="4753276f-5182-4cb6-86cf-6602de7c63db" providerId="ADAL" clId="{A3F69C49-7DC3-428C-81F0-BD22182C3BF6}" dt="2021-12-28T16:48:19.528" v="8234"/>
          <ac:spMkLst>
            <pc:docMk/>
            <pc:sldMk cId="3296807878" sldId="288"/>
            <ac:spMk id="40" creationId="{1E3545BC-EFE0-434F-B1C6-0DD8F509C3E0}"/>
          </ac:spMkLst>
        </pc:spChg>
        <pc:spChg chg="del">
          <ac:chgData name="KEVIN MALAGOLI" userId="4753276f-5182-4cb6-86cf-6602de7c63db" providerId="ADAL" clId="{A3F69C49-7DC3-428C-81F0-BD22182C3BF6}" dt="2021-12-20T22:35:52.239" v="5032" actId="478"/>
          <ac:spMkLst>
            <pc:docMk/>
            <pc:sldMk cId="3296807878" sldId="288"/>
            <ac:spMk id="47" creationId="{734B1931-158B-4F64-89AF-55098367C4EA}"/>
          </ac:spMkLst>
        </pc:spChg>
        <pc:spChg chg="del">
          <ac:chgData name="KEVIN MALAGOLI" userId="4753276f-5182-4cb6-86cf-6602de7c63db" providerId="ADAL" clId="{A3F69C49-7DC3-428C-81F0-BD22182C3BF6}" dt="2021-12-20T22:35:53.566" v="5033" actId="478"/>
          <ac:spMkLst>
            <pc:docMk/>
            <pc:sldMk cId="3296807878" sldId="288"/>
            <ac:spMk id="48" creationId="{4CB892B7-B9FC-4628-B493-945358FE5A7D}"/>
          </ac:spMkLst>
        </pc:spChg>
        <pc:spChg chg="del">
          <ac:chgData name="KEVIN MALAGOLI" userId="4753276f-5182-4cb6-86cf-6602de7c63db" providerId="ADAL" clId="{A3F69C49-7DC3-428C-81F0-BD22182C3BF6}" dt="2021-12-28T16:41:22.758" v="7805" actId="478"/>
          <ac:spMkLst>
            <pc:docMk/>
            <pc:sldMk cId="3296807878" sldId="288"/>
            <ac:spMk id="50" creationId="{4C0881F2-25FF-4C5E-BBBE-BE540E3DE086}"/>
          </ac:spMkLst>
        </pc:spChg>
        <pc:spChg chg="del mod">
          <ac:chgData name="KEVIN MALAGOLI" userId="4753276f-5182-4cb6-86cf-6602de7c63db" providerId="ADAL" clId="{A3F69C49-7DC3-428C-81F0-BD22182C3BF6}" dt="2021-12-28T16:48:19.528" v="8230"/>
          <ac:spMkLst>
            <pc:docMk/>
            <pc:sldMk cId="3296807878" sldId="288"/>
            <ac:spMk id="53" creationId="{63AB3546-D7B1-4E92-846D-31D8110B9004}"/>
          </ac:spMkLst>
        </pc:spChg>
        <pc:picChg chg="add del mod">
          <ac:chgData name="KEVIN MALAGOLI" userId="4753276f-5182-4cb6-86cf-6602de7c63db" providerId="ADAL" clId="{A3F69C49-7DC3-428C-81F0-BD22182C3BF6}" dt="2021-12-28T16:49:15.687" v="8238" actId="478"/>
          <ac:picMkLst>
            <pc:docMk/>
            <pc:sldMk cId="3296807878" sldId="288"/>
            <ac:picMk id="14" creationId="{7D5AD72C-9136-4F48-B7E0-BE66678BBA2F}"/>
          </ac:picMkLst>
        </pc:picChg>
        <pc:picChg chg="add del mod">
          <ac:chgData name="KEVIN MALAGOLI" userId="4753276f-5182-4cb6-86cf-6602de7c63db" providerId="ADAL" clId="{A3F69C49-7DC3-428C-81F0-BD22182C3BF6}" dt="2021-12-28T16:49:31.282" v="8244" actId="21"/>
          <ac:picMkLst>
            <pc:docMk/>
            <pc:sldMk cId="3296807878" sldId="288"/>
            <ac:picMk id="18" creationId="{B000BEC2-85A5-40A3-A29A-D7F3A8B6A7FE}"/>
          </ac:picMkLst>
        </pc:picChg>
        <pc:picChg chg="add mod">
          <ac:chgData name="KEVIN MALAGOLI" userId="4753276f-5182-4cb6-86cf-6602de7c63db" providerId="ADAL" clId="{A3F69C49-7DC3-428C-81F0-BD22182C3BF6}" dt="2021-12-28T16:49:37.669" v="8246"/>
          <ac:picMkLst>
            <pc:docMk/>
            <pc:sldMk cId="3296807878" sldId="288"/>
            <ac:picMk id="36" creationId="{FAC27376-DE1D-4C02-8294-96D08BA7FDDB}"/>
          </ac:picMkLst>
        </pc:picChg>
        <pc:picChg chg="del mod">
          <ac:chgData name="KEVIN MALAGOLI" userId="4753276f-5182-4cb6-86cf-6602de7c63db" providerId="ADAL" clId="{A3F69C49-7DC3-428C-81F0-BD22182C3BF6}" dt="2021-12-20T22:36:04" v="5038" actId="21"/>
          <ac:picMkLst>
            <pc:docMk/>
            <pc:sldMk cId="3296807878" sldId="288"/>
            <ac:picMk id="52" creationId="{F81999D8-CFD2-4A8F-9E2C-0D24F4FE5DAA}"/>
          </ac:picMkLst>
        </pc:picChg>
        <pc:cxnChg chg="del">
          <ac:chgData name="KEVIN MALAGOLI" userId="4753276f-5182-4cb6-86cf-6602de7c63db" providerId="ADAL" clId="{A3F69C49-7DC3-428C-81F0-BD22182C3BF6}" dt="2021-12-20T22:35:47.513" v="5026" actId="478"/>
          <ac:cxnSpMkLst>
            <pc:docMk/>
            <pc:sldMk cId="3296807878" sldId="288"/>
            <ac:cxnSpMk id="6" creationId="{2051A4DD-492F-4A21-86A0-BE746443B9A7}"/>
          </ac:cxnSpMkLst>
        </pc:cxnChg>
        <pc:cxnChg chg="del">
          <ac:chgData name="KEVIN MALAGOLI" userId="4753276f-5182-4cb6-86cf-6602de7c63db" providerId="ADAL" clId="{A3F69C49-7DC3-428C-81F0-BD22182C3BF6}" dt="2021-12-20T22:35:49.966" v="5030" actId="478"/>
          <ac:cxnSpMkLst>
            <pc:docMk/>
            <pc:sldMk cId="3296807878" sldId="288"/>
            <ac:cxnSpMk id="7" creationId="{24BC056D-E5CE-4E72-984A-0E07EC635537}"/>
          </ac:cxnSpMkLst>
        </pc:cxnChg>
        <pc:cxnChg chg="del">
          <ac:chgData name="KEVIN MALAGOLI" userId="4753276f-5182-4cb6-86cf-6602de7c63db" providerId="ADAL" clId="{A3F69C49-7DC3-428C-81F0-BD22182C3BF6}" dt="2021-12-20T22:35:48.788" v="5028" actId="478"/>
          <ac:cxnSpMkLst>
            <pc:docMk/>
            <pc:sldMk cId="3296807878" sldId="288"/>
            <ac:cxnSpMk id="9" creationId="{26067763-79B0-4466-B8AB-D78B2300BF16}"/>
          </ac:cxnSpMkLst>
        </pc:cxnChg>
        <pc:cxnChg chg="del">
          <ac:chgData name="KEVIN MALAGOLI" userId="4753276f-5182-4cb6-86cf-6602de7c63db" providerId="ADAL" clId="{A3F69C49-7DC3-428C-81F0-BD22182C3BF6}" dt="2021-12-20T22:35:46.047" v="5024" actId="478"/>
          <ac:cxnSpMkLst>
            <pc:docMk/>
            <pc:sldMk cId="3296807878" sldId="288"/>
            <ac:cxnSpMk id="11" creationId="{EBCAB18B-6CD0-4277-8EDC-AC20736E290B}"/>
          </ac:cxnSpMkLst>
        </pc:cxnChg>
        <pc:cxnChg chg="del">
          <ac:chgData name="KEVIN MALAGOLI" userId="4753276f-5182-4cb6-86cf-6602de7c63db" providerId="ADAL" clId="{A3F69C49-7DC3-428C-81F0-BD22182C3BF6}" dt="2021-12-20T22:35:54.134" v="5034" actId="478"/>
          <ac:cxnSpMkLst>
            <pc:docMk/>
            <pc:sldMk cId="3296807878" sldId="288"/>
            <ac:cxnSpMk id="13" creationId="{9DA2A317-BFC4-4BAD-A595-189E486B5DA9}"/>
          </ac:cxnSpMkLst>
        </pc:cxnChg>
        <pc:cxnChg chg="del">
          <ac:chgData name="KEVIN MALAGOLI" userId="4753276f-5182-4cb6-86cf-6602de7c63db" providerId="ADAL" clId="{A3F69C49-7DC3-428C-81F0-BD22182C3BF6}" dt="2021-12-20T22:35:48.205" v="5027" actId="478"/>
          <ac:cxnSpMkLst>
            <pc:docMk/>
            <pc:sldMk cId="3296807878" sldId="288"/>
            <ac:cxnSpMk id="17" creationId="{755F73A7-8AA8-4A84-BCBA-2220ED0DF53E}"/>
          </ac:cxnSpMkLst>
        </pc:cxnChg>
        <pc:cxnChg chg="del">
          <ac:chgData name="KEVIN MALAGOLI" userId="4753276f-5182-4cb6-86cf-6602de7c63db" providerId="ADAL" clId="{A3F69C49-7DC3-428C-81F0-BD22182C3BF6}" dt="2021-12-20T22:35:49.344" v="5029" actId="478"/>
          <ac:cxnSpMkLst>
            <pc:docMk/>
            <pc:sldMk cId="3296807878" sldId="288"/>
            <ac:cxnSpMk id="43" creationId="{09B163B1-2401-4E3A-A139-021DE3A7174B}"/>
          </ac:cxnSpMkLst>
        </pc:cxnChg>
      </pc:sldChg>
      <pc:sldChg chg="delSp modSp del mod">
        <pc:chgData name="KEVIN MALAGOLI" userId="4753276f-5182-4cb6-86cf-6602de7c63db" providerId="ADAL" clId="{A3F69C49-7DC3-428C-81F0-BD22182C3BF6}" dt="2021-12-29T09:38:25.726" v="9187" actId="47"/>
        <pc:sldMkLst>
          <pc:docMk/>
          <pc:sldMk cId="3250576486" sldId="289"/>
        </pc:sldMkLst>
        <pc:spChg chg="del">
          <ac:chgData name="KEVIN MALAGOLI" userId="4753276f-5182-4cb6-86cf-6602de7c63db" providerId="ADAL" clId="{A3F69C49-7DC3-428C-81F0-BD22182C3BF6}" dt="2021-12-29T09:34:23.258" v="8974" actId="21"/>
          <ac:spMkLst>
            <pc:docMk/>
            <pc:sldMk cId="3250576486" sldId="289"/>
            <ac:spMk id="6" creationId="{7973965A-71D6-482B-A9C2-A942D9BAD74A}"/>
          </ac:spMkLst>
        </pc:spChg>
        <pc:spChg chg="del">
          <ac:chgData name="KEVIN MALAGOLI" userId="4753276f-5182-4cb6-86cf-6602de7c63db" providerId="ADAL" clId="{A3F69C49-7DC3-428C-81F0-BD22182C3BF6}" dt="2021-12-29T09:35:55.440" v="9067" actId="21"/>
          <ac:spMkLst>
            <pc:docMk/>
            <pc:sldMk cId="3250576486" sldId="289"/>
            <ac:spMk id="7" creationId="{C76A8995-5ED3-4460-9A4D-DF0B27D1018D}"/>
          </ac:spMkLst>
        </pc:spChg>
        <pc:spChg chg="del">
          <ac:chgData name="KEVIN MALAGOLI" userId="4753276f-5182-4cb6-86cf-6602de7c63db" providerId="ADAL" clId="{A3F69C49-7DC3-428C-81F0-BD22182C3BF6}" dt="2021-12-29T09:37:53.352" v="9181" actId="21"/>
          <ac:spMkLst>
            <pc:docMk/>
            <pc:sldMk cId="3250576486" sldId="289"/>
            <ac:spMk id="8" creationId="{74DD462B-3944-4506-89FF-147A56C8058E}"/>
          </ac:spMkLst>
        </pc:spChg>
        <pc:picChg chg="del">
          <ac:chgData name="KEVIN MALAGOLI" userId="4753276f-5182-4cb6-86cf-6602de7c63db" providerId="ADAL" clId="{A3F69C49-7DC3-428C-81F0-BD22182C3BF6}" dt="2021-12-28T16:58:44.962" v="8427" actId="478"/>
          <ac:picMkLst>
            <pc:docMk/>
            <pc:sldMk cId="3250576486" sldId="289"/>
            <ac:picMk id="4" creationId="{BE74B967-827F-46E1-BFFD-3B86C7E08403}"/>
          </ac:picMkLst>
        </pc:picChg>
        <pc:cxnChg chg="del mod">
          <ac:chgData name="KEVIN MALAGOLI" userId="4753276f-5182-4cb6-86cf-6602de7c63db" providerId="ADAL" clId="{A3F69C49-7DC3-428C-81F0-BD22182C3BF6}" dt="2021-12-28T16:58:48.557" v="8429" actId="478"/>
          <ac:cxnSpMkLst>
            <pc:docMk/>
            <pc:sldMk cId="3250576486" sldId="289"/>
            <ac:cxnSpMk id="26" creationId="{F14A0062-4A85-4D86-9932-6A0C9BEDE441}"/>
          </ac:cxnSpMkLst>
        </pc:cxnChg>
        <pc:cxnChg chg="del mod">
          <ac:chgData name="KEVIN MALAGOLI" userId="4753276f-5182-4cb6-86cf-6602de7c63db" providerId="ADAL" clId="{A3F69C49-7DC3-428C-81F0-BD22182C3BF6}" dt="2021-12-28T16:58:47.834" v="8428" actId="478"/>
          <ac:cxnSpMkLst>
            <pc:docMk/>
            <pc:sldMk cId="3250576486" sldId="289"/>
            <ac:cxnSpMk id="27" creationId="{C0F7D376-F4CA-4748-B454-5B392B4D8A77}"/>
          </ac:cxnSpMkLst>
        </pc:cxnChg>
        <pc:cxnChg chg="del mod">
          <ac:chgData name="KEVIN MALAGOLI" userId="4753276f-5182-4cb6-86cf-6602de7c63db" providerId="ADAL" clId="{A3F69C49-7DC3-428C-81F0-BD22182C3BF6}" dt="2021-12-28T16:58:49.126" v="8430" actId="478"/>
          <ac:cxnSpMkLst>
            <pc:docMk/>
            <pc:sldMk cId="3250576486" sldId="289"/>
            <ac:cxnSpMk id="30" creationId="{8720DA2F-852F-4194-93B6-4DE196BF5FE2}"/>
          </ac:cxnSpMkLst>
        </pc:cxnChg>
      </pc:sldChg>
      <pc:sldChg chg="addSp delSp modSp mod ord chgLayout">
        <pc:chgData name="KEVIN MALAGOLI" userId="4753276f-5182-4cb6-86cf-6602de7c63db" providerId="ADAL" clId="{A3F69C49-7DC3-428C-81F0-BD22182C3BF6}" dt="2021-12-20T22:38:51.830" v="5084"/>
        <pc:sldMkLst>
          <pc:docMk/>
          <pc:sldMk cId="2744139181" sldId="290"/>
        </pc:sldMkLst>
        <pc:spChg chg="mod ord">
          <ac:chgData name="KEVIN MALAGOLI" userId="4753276f-5182-4cb6-86cf-6602de7c63db" providerId="ADAL" clId="{A3F69C49-7DC3-428C-81F0-BD22182C3BF6}" dt="2021-12-20T22:37:43.681" v="5046" actId="700"/>
          <ac:spMkLst>
            <pc:docMk/>
            <pc:sldMk cId="2744139181" sldId="290"/>
            <ac:spMk id="2" creationId="{00000000-0000-0000-0000-000000000000}"/>
          </ac:spMkLst>
        </pc:spChg>
        <pc:spChg chg="del mod">
          <ac:chgData name="KEVIN MALAGOLI" userId="4753276f-5182-4cb6-86cf-6602de7c63db" providerId="ADAL" clId="{A3F69C49-7DC3-428C-81F0-BD22182C3BF6}" dt="2021-12-20T22:38:51.830" v="5084"/>
          <ac:spMkLst>
            <pc:docMk/>
            <pc:sldMk cId="2744139181" sldId="290"/>
            <ac:spMk id="3" creationId="{2960A784-DD30-42BC-A123-2C652196AD4C}"/>
          </ac:spMkLst>
        </pc:spChg>
        <pc:spChg chg="add mod ord">
          <ac:chgData name="KEVIN MALAGOLI" userId="4753276f-5182-4cb6-86cf-6602de7c63db" providerId="ADAL" clId="{A3F69C49-7DC3-428C-81F0-BD22182C3BF6}" dt="2021-12-20T22:38:46.056" v="5082" actId="13926"/>
          <ac:spMkLst>
            <pc:docMk/>
            <pc:sldMk cId="2744139181" sldId="290"/>
            <ac:spMk id="4" creationId="{2074FF76-FC88-4C1D-9CAB-82F7B382EFE9}"/>
          </ac:spMkLst>
        </pc:spChg>
      </pc:sldChg>
      <pc:sldChg chg="del">
        <pc:chgData name="KEVIN MALAGOLI" userId="4753276f-5182-4cb6-86cf-6602de7c63db" providerId="ADAL" clId="{A3F69C49-7DC3-428C-81F0-BD22182C3BF6}" dt="2021-12-28T14:58:10.029" v="7390" actId="47"/>
        <pc:sldMkLst>
          <pc:docMk/>
          <pc:sldMk cId="1329146309" sldId="291"/>
        </pc:sldMkLst>
      </pc:sldChg>
      <pc:sldChg chg="addSp delSp modSp mod modClrScheme chgLayout">
        <pc:chgData name="KEVIN MALAGOLI" userId="4753276f-5182-4cb6-86cf-6602de7c63db" providerId="ADAL" clId="{A3F69C49-7DC3-428C-81F0-BD22182C3BF6}" dt="2021-12-28T14:56:40.271" v="7388" actId="6549"/>
        <pc:sldMkLst>
          <pc:docMk/>
          <pc:sldMk cId="2888260347" sldId="292"/>
        </pc:sldMkLst>
        <pc:spChg chg="mod ord">
          <ac:chgData name="KEVIN MALAGOLI" userId="4753276f-5182-4cb6-86cf-6602de7c63db" providerId="ADAL" clId="{A3F69C49-7DC3-428C-81F0-BD22182C3BF6}" dt="2021-12-28T14:48:51.097" v="7096" actId="700"/>
          <ac:spMkLst>
            <pc:docMk/>
            <pc:sldMk cId="2888260347" sldId="292"/>
            <ac:spMk id="2" creationId="{00000000-0000-0000-0000-000000000000}"/>
          </ac:spMkLst>
        </pc:spChg>
        <pc:spChg chg="del">
          <ac:chgData name="KEVIN MALAGOLI" userId="4753276f-5182-4cb6-86cf-6602de7c63db" providerId="ADAL" clId="{A3F69C49-7DC3-428C-81F0-BD22182C3BF6}" dt="2021-12-28T14:35:30.372" v="6861" actId="21"/>
          <ac:spMkLst>
            <pc:docMk/>
            <pc:sldMk cId="2888260347" sldId="292"/>
            <ac:spMk id="3" creationId="{BF44FE1E-BEAA-45E1-8E20-6B28B85E94D7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4" creationId="{60DD8927-2AFA-46AB-9190-A7BC2F8B204A}"/>
          </ac:spMkLst>
        </pc:spChg>
        <pc:spChg chg="add del">
          <ac:chgData name="KEVIN MALAGOLI" userId="4753276f-5182-4cb6-86cf-6602de7c63db" providerId="ADAL" clId="{A3F69C49-7DC3-428C-81F0-BD22182C3BF6}" dt="2021-12-28T14:47:49.601" v="7017" actId="478"/>
          <ac:spMkLst>
            <pc:docMk/>
            <pc:sldMk cId="2888260347" sldId="292"/>
            <ac:spMk id="8" creationId="{6516E4D7-85DF-4C67-B7DE-3468566FE411}"/>
          </ac:spMkLst>
        </pc:spChg>
        <pc:spChg chg="add del">
          <ac:chgData name="KEVIN MALAGOLI" userId="4753276f-5182-4cb6-86cf-6602de7c63db" providerId="ADAL" clId="{A3F69C49-7DC3-428C-81F0-BD22182C3BF6}" dt="2021-12-28T14:47:49.773" v="7018" actId="478"/>
          <ac:spMkLst>
            <pc:docMk/>
            <pc:sldMk cId="2888260347" sldId="292"/>
            <ac:spMk id="9" creationId="{B0EB2C01-27CF-4A81-A7DD-242945C0285A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10" creationId="{18176567-49D9-4597-A668-122C2186FFDB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11" creationId="{B4E6407E-C942-4CDE-BA11-604B7A9A620A}"/>
          </ac:spMkLst>
        </pc:spChg>
        <pc:spChg chg="del">
          <ac:chgData name="KEVIN MALAGOLI" userId="4753276f-5182-4cb6-86cf-6602de7c63db" providerId="ADAL" clId="{A3F69C49-7DC3-428C-81F0-BD22182C3BF6}" dt="2021-12-28T14:48:42.912" v="7092" actId="478"/>
          <ac:spMkLst>
            <pc:docMk/>
            <pc:sldMk cId="2888260347" sldId="292"/>
            <ac:spMk id="12" creationId="{BB2C61D5-BC69-473A-8D86-3F6600103090}"/>
          </ac:spMkLst>
        </pc:spChg>
        <pc:spChg chg="add del mod ord">
          <ac:chgData name="KEVIN MALAGOLI" userId="4753276f-5182-4cb6-86cf-6602de7c63db" providerId="ADAL" clId="{A3F69C49-7DC3-428C-81F0-BD22182C3BF6}" dt="2021-12-28T14:35:26.865" v="6860" actId="700"/>
          <ac:spMkLst>
            <pc:docMk/>
            <pc:sldMk cId="2888260347" sldId="292"/>
            <ac:spMk id="13" creationId="{9056E531-2086-469F-992C-C7635D43BC1A}"/>
          </ac:spMkLst>
        </pc:spChg>
        <pc:spChg chg="del">
          <ac:chgData name="KEVIN MALAGOLI" userId="4753276f-5182-4cb6-86cf-6602de7c63db" providerId="ADAL" clId="{A3F69C49-7DC3-428C-81F0-BD22182C3BF6}" dt="2021-12-28T14:48:41.426" v="7091" actId="478"/>
          <ac:spMkLst>
            <pc:docMk/>
            <pc:sldMk cId="2888260347" sldId="292"/>
            <ac:spMk id="14" creationId="{5C56173B-B20F-4982-A802-16386E4A8CB3}"/>
          </ac:spMkLst>
        </pc:spChg>
        <pc:spChg chg="del mod">
          <ac:chgData name="KEVIN MALAGOLI" userId="4753276f-5182-4cb6-86cf-6602de7c63db" providerId="ADAL" clId="{A3F69C49-7DC3-428C-81F0-BD22182C3BF6}" dt="2021-12-28T14:48:48.613" v="7095" actId="478"/>
          <ac:spMkLst>
            <pc:docMk/>
            <pc:sldMk cId="2888260347" sldId="292"/>
            <ac:spMk id="15" creationId="{7E4C0A2D-A957-4849-B520-576A427396EF}"/>
          </ac:spMkLst>
        </pc:spChg>
        <pc:spChg chg="add del mod ord">
          <ac:chgData name="KEVIN MALAGOLI" userId="4753276f-5182-4cb6-86cf-6602de7c63db" providerId="ADAL" clId="{A3F69C49-7DC3-428C-81F0-BD22182C3BF6}" dt="2021-12-28T14:56:30.704" v="7387" actId="207"/>
          <ac:spMkLst>
            <pc:docMk/>
            <pc:sldMk cId="2888260347" sldId="292"/>
            <ac:spMk id="16" creationId="{2272767D-4F1F-4256-8EBD-1F6ACB58E6E4}"/>
          </ac:spMkLst>
        </pc:spChg>
        <pc:spChg chg="add del mod ord">
          <ac:chgData name="KEVIN MALAGOLI" userId="4753276f-5182-4cb6-86cf-6602de7c63db" providerId="ADAL" clId="{A3F69C49-7DC3-428C-81F0-BD22182C3BF6}" dt="2021-12-28T14:35:31.538" v="6862"/>
          <ac:spMkLst>
            <pc:docMk/>
            <pc:sldMk cId="2888260347" sldId="292"/>
            <ac:spMk id="17" creationId="{FDFD8A18-3D7D-4A0D-9263-464FEC06EEF3}"/>
          </ac:spMkLst>
        </pc:spChg>
        <pc:spChg chg="add del mod">
          <ac:chgData name="KEVIN MALAGOLI" userId="4753276f-5182-4cb6-86cf-6602de7c63db" providerId="ADAL" clId="{A3F69C49-7DC3-428C-81F0-BD22182C3BF6}" dt="2021-12-28T14:47:56.235" v="7034" actId="21"/>
          <ac:spMkLst>
            <pc:docMk/>
            <pc:sldMk cId="2888260347" sldId="292"/>
            <ac:spMk id="18" creationId="{57F38673-2939-4BC0-9F63-640E6B61E855}"/>
          </ac:spMkLst>
        </pc:spChg>
        <pc:spChg chg="add del mod">
          <ac:chgData name="KEVIN MALAGOLI" userId="4753276f-5182-4cb6-86cf-6602de7c63db" providerId="ADAL" clId="{A3F69C49-7DC3-428C-81F0-BD22182C3BF6}" dt="2021-12-28T14:48:39.751" v="7090" actId="478"/>
          <ac:spMkLst>
            <pc:docMk/>
            <pc:sldMk cId="2888260347" sldId="292"/>
            <ac:spMk id="19" creationId="{1C9804B8-7921-4FCD-BEAE-CC2EFD3A972D}"/>
          </ac:spMkLst>
        </pc:spChg>
        <pc:spChg chg="add del mod">
          <ac:chgData name="KEVIN MALAGOLI" userId="4753276f-5182-4cb6-86cf-6602de7c63db" providerId="ADAL" clId="{A3F69C49-7DC3-428C-81F0-BD22182C3BF6}" dt="2021-12-28T14:48:46.447" v="7094" actId="478"/>
          <ac:spMkLst>
            <pc:docMk/>
            <pc:sldMk cId="2888260347" sldId="292"/>
            <ac:spMk id="21" creationId="{11182BFC-02D8-4062-977D-23E1A23E2982}"/>
          </ac:spMkLst>
        </pc:spChg>
        <pc:spChg chg="add del mod ord">
          <ac:chgData name="KEVIN MALAGOLI" userId="4753276f-5182-4cb6-86cf-6602de7c63db" providerId="ADAL" clId="{A3F69C49-7DC3-428C-81F0-BD22182C3BF6}" dt="2021-12-28T14:48:52.809" v="7097"/>
          <ac:spMkLst>
            <pc:docMk/>
            <pc:sldMk cId="2888260347" sldId="292"/>
            <ac:spMk id="22" creationId="{687F6AD5-6820-47BD-96FC-9D35997536B6}"/>
          </ac:spMkLst>
        </pc:spChg>
        <pc:spChg chg="add mod">
          <ac:chgData name="KEVIN MALAGOLI" userId="4753276f-5182-4cb6-86cf-6602de7c63db" providerId="ADAL" clId="{A3F69C49-7DC3-428C-81F0-BD22182C3BF6}" dt="2021-12-28T14:56:40.271" v="7388" actId="6549"/>
          <ac:spMkLst>
            <pc:docMk/>
            <pc:sldMk cId="2888260347" sldId="292"/>
            <ac:spMk id="23" creationId="{72A8ADEE-1F63-4546-A87D-468EA099EA9D}"/>
          </ac:spMkLst>
        </pc:spChg>
        <pc:cxnChg chg="add del">
          <ac:chgData name="KEVIN MALAGOLI" userId="4753276f-5182-4cb6-86cf-6602de7c63db" providerId="ADAL" clId="{A3F69C49-7DC3-428C-81F0-BD22182C3BF6}" dt="2021-12-28T14:47:49.461" v="7016" actId="478"/>
          <ac:cxnSpMkLst>
            <pc:docMk/>
            <pc:sldMk cId="2888260347" sldId="292"/>
            <ac:cxnSpMk id="5" creationId="{D9A31237-AE03-48F3-B202-CB49D2DA6EA1}"/>
          </ac:cxnSpMkLst>
        </pc:cxnChg>
        <pc:cxnChg chg="add del">
          <ac:chgData name="KEVIN MALAGOLI" userId="4753276f-5182-4cb6-86cf-6602de7c63db" providerId="ADAL" clId="{A3F69C49-7DC3-428C-81F0-BD22182C3BF6}" dt="2021-12-28T14:47:49.304" v="7015" actId="478"/>
          <ac:cxnSpMkLst>
            <pc:docMk/>
            <pc:sldMk cId="2888260347" sldId="292"/>
            <ac:cxnSpMk id="6" creationId="{EF1F6509-04CE-408F-A671-23A7E459CFB9}"/>
          </ac:cxnSpMkLst>
        </pc:cxnChg>
        <pc:cxnChg chg="add del">
          <ac:chgData name="KEVIN MALAGOLI" userId="4753276f-5182-4cb6-86cf-6602de7c63db" providerId="ADAL" clId="{A3F69C49-7DC3-428C-81F0-BD22182C3BF6}" dt="2021-12-28T14:47:49.150" v="7014" actId="478"/>
          <ac:cxnSpMkLst>
            <pc:docMk/>
            <pc:sldMk cId="2888260347" sldId="292"/>
            <ac:cxnSpMk id="7" creationId="{25E5A4A8-E203-4474-8C1F-97FB67E672BA}"/>
          </ac:cxnSpMkLst>
        </pc:cxnChg>
      </pc:sldChg>
      <pc:sldChg chg="del">
        <pc:chgData name="KEVIN MALAGOLI" userId="4753276f-5182-4cb6-86cf-6602de7c63db" providerId="ADAL" clId="{A3F69C49-7DC3-428C-81F0-BD22182C3BF6}" dt="2021-12-28T14:58:07.498" v="7389" actId="47"/>
        <pc:sldMkLst>
          <pc:docMk/>
          <pc:sldMk cId="265298269" sldId="293"/>
        </pc:sldMkLst>
      </pc:sldChg>
      <pc:sldChg chg="modSp add mod ord">
        <pc:chgData name="KEVIN MALAGOLI" userId="4753276f-5182-4cb6-86cf-6602de7c63db" providerId="ADAL" clId="{A3F69C49-7DC3-428C-81F0-BD22182C3BF6}" dt="2021-12-20T12:21:13.399" v="28" actId="20577"/>
        <pc:sldMkLst>
          <pc:docMk/>
          <pc:sldMk cId="0" sldId="294"/>
        </pc:sldMkLst>
        <pc:spChg chg="mod">
          <ac:chgData name="KEVIN MALAGOLI" userId="4753276f-5182-4cb6-86cf-6602de7c63db" providerId="ADAL" clId="{A3F69C49-7DC3-428C-81F0-BD22182C3BF6}" dt="2021-12-20T12:21:13.399" v="28" actId="20577"/>
          <ac:spMkLst>
            <pc:docMk/>
            <pc:sldMk cId="0" sldId="294"/>
            <ac:spMk id="2" creationId="{00000000-0000-0000-0000-000000000000}"/>
          </ac:spMkLst>
        </pc:spChg>
      </pc:sldChg>
      <pc:sldChg chg="modSp add mod">
        <pc:chgData name="KEVIN MALAGOLI" userId="4753276f-5182-4cb6-86cf-6602de7c63db" providerId="ADAL" clId="{A3F69C49-7DC3-428C-81F0-BD22182C3BF6}" dt="2021-12-20T12:32:42.833" v="74" actId="20577"/>
        <pc:sldMkLst>
          <pc:docMk/>
          <pc:sldMk cId="2252403450" sldId="325"/>
        </pc:sldMkLst>
        <pc:spChg chg="mod">
          <ac:chgData name="KEVIN MALAGOLI" userId="4753276f-5182-4cb6-86cf-6602de7c63db" providerId="ADAL" clId="{A3F69C49-7DC3-428C-81F0-BD22182C3BF6}" dt="2021-12-20T12:32:42.833" v="74" actId="20577"/>
          <ac:spMkLst>
            <pc:docMk/>
            <pc:sldMk cId="2252403450" sldId="325"/>
            <ac:spMk id="2" creationId="{00000000-0000-0000-0000-000000000000}"/>
          </ac:spMkLst>
        </pc:spChg>
      </pc:sldChg>
      <pc:sldChg chg="new del ord">
        <pc:chgData name="KEVIN MALAGOLI" userId="4753276f-5182-4cb6-86cf-6602de7c63db" providerId="ADAL" clId="{A3F69C49-7DC3-428C-81F0-BD22182C3BF6}" dt="2021-12-20T12:44:12.291" v="258" actId="47"/>
        <pc:sldMkLst>
          <pc:docMk/>
          <pc:sldMk cId="3640348664" sldId="326"/>
        </pc:sldMkLst>
      </pc:sldChg>
      <pc:sldChg chg="addSp delSp modSp add mod modClrScheme chgLayout">
        <pc:chgData name="KEVIN MALAGOLI" userId="4753276f-5182-4cb6-86cf-6602de7c63db" providerId="ADAL" clId="{A3F69C49-7DC3-428C-81F0-BD22182C3BF6}" dt="2021-12-21T08:08:21.916" v="6804" actId="20577"/>
        <pc:sldMkLst>
          <pc:docMk/>
          <pc:sldMk cId="2870577269" sldId="327"/>
        </pc:sldMkLst>
        <pc:spChg chg="mod">
          <ac:chgData name="KEVIN MALAGOLI" userId="4753276f-5182-4cb6-86cf-6602de7c63db" providerId="ADAL" clId="{A3F69C49-7DC3-428C-81F0-BD22182C3BF6}" dt="2021-12-20T14:18:22.647" v="1635" actId="26606"/>
          <ac:spMkLst>
            <pc:docMk/>
            <pc:sldMk cId="2870577269" sldId="327"/>
            <ac:spMk id="2" creationId="{242814AD-C96F-4BA2-8818-DF27D5ADFE65}"/>
          </ac:spMkLst>
        </pc:spChg>
        <pc:spChg chg="mod ord">
          <ac:chgData name="KEVIN MALAGOLI" userId="4753276f-5182-4cb6-86cf-6602de7c63db" providerId="ADAL" clId="{A3F69C49-7DC3-428C-81F0-BD22182C3BF6}" dt="2021-12-20T14:18:22.647" v="1635" actId="26606"/>
          <ac:spMkLst>
            <pc:docMk/>
            <pc:sldMk cId="2870577269" sldId="327"/>
            <ac:spMk id="4" creationId="{9729759A-BDA4-4442-9455-48B86B479207}"/>
          </ac:spMkLst>
        </pc:spChg>
        <pc:spChg chg="add del mod">
          <ac:chgData name="KEVIN MALAGOLI" userId="4753276f-5182-4cb6-86cf-6602de7c63db" providerId="ADAL" clId="{A3F69C49-7DC3-428C-81F0-BD22182C3BF6}" dt="2021-12-20T12:40:22.364" v="103"/>
          <ac:spMkLst>
            <pc:docMk/>
            <pc:sldMk cId="2870577269" sldId="327"/>
            <ac:spMk id="5" creationId="{EBF3FB7E-602F-40F2-A7F3-395E0964CAA9}"/>
          </ac:spMkLst>
        </pc:spChg>
        <pc:spChg chg="add mod">
          <ac:chgData name="KEVIN MALAGOLI" userId="4753276f-5182-4cb6-86cf-6602de7c63db" providerId="ADAL" clId="{A3F69C49-7DC3-428C-81F0-BD22182C3BF6}" dt="2021-12-21T07:41:36.904" v="5539" actId="207"/>
          <ac:spMkLst>
            <pc:docMk/>
            <pc:sldMk cId="2870577269" sldId="327"/>
            <ac:spMk id="6" creationId="{FC945947-B4EF-4AF5-BF56-24B66F7079B1}"/>
          </ac:spMkLst>
        </pc:spChg>
        <pc:spChg chg="add del mod">
          <ac:chgData name="KEVIN MALAGOLI" userId="4753276f-5182-4cb6-86cf-6602de7c63db" providerId="ADAL" clId="{A3F69C49-7DC3-428C-81F0-BD22182C3BF6}" dt="2021-12-20T14:18:12.848" v="1633" actId="478"/>
          <ac:spMkLst>
            <pc:docMk/>
            <pc:sldMk cId="2870577269" sldId="327"/>
            <ac:spMk id="8" creationId="{C2D9D601-F041-4B30-B20E-111638CE2BA9}"/>
          </ac:spMkLst>
        </pc:spChg>
        <pc:spChg chg="add del mod">
          <ac:chgData name="KEVIN MALAGOLI" userId="4753276f-5182-4cb6-86cf-6602de7c63db" providerId="ADAL" clId="{A3F69C49-7DC3-428C-81F0-BD22182C3BF6}" dt="2021-12-20T14:18:22.647" v="1635" actId="26606"/>
          <ac:spMkLst>
            <pc:docMk/>
            <pc:sldMk cId="2870577269" sldId="327"/>
            <ac:spMk id="11" creationId="{089F9848-E220-4873-B9E5-E3569A3FB666}"/>
          </ac:spMkLst>
        </pc:spChg>
        <pc:spChg chg="add del mod">
          <ac:chgData name="KEVIN MALAGOLI" userId="4753276f-5182-4cb6-86cf-6602de7c63db" providerId="ADAL" clId="{A3F69C49-7DC3-428C-81F0-BD22182C3BF6}" dt="2021-12-20T14:18:12.532" v="1632" actId="26606"/>
          <ac:spMkLst>
            <pc:docMk/>
            <pc:sldMk cId="2870577269" sldId="327"/>
            <ac:spMk id="13" creationId="{7D831289-B0BA-4D49-B116-71F015C291C1}"/>
          </ac:spMkLst>
        </pc:spChg>
        <pc:spChg chg="del">
          <ac:chgData name="KEVIN MALAGOLI" userId="4753276f-5182-4cb6-86cf-6602de7c63db" providerId="ADAL" clId="{A3F69C49-7DC3-428C-81F0-BD22182C3BF6}" dt="2021-12-20T12:38:20.203" v="99" actId="478"/>
          <ac:spMkLst>
            <pc:docMk/>
            <pc:sldMk cId="2870577269" sldId="327"/>
            <ac:spMk id="14" creationId="{4420CF24-941C-4AB9-AB8E-B644689290F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15" creationId="{3BE899BE-8455-4BC5-9CCE-83E82EAB5C04}"/>
          </ac:spMkLst>
        </pc:spChg>
        <pc:spChg chg="add mod">
          <ac:chgData name="KEVIN MALAGOLI" userId="4753276f-5182-4cb6-86cf-6602de7c63db" providerId="ADAL" clId="{A3F69C49-7DC3-428C-81F0-BD22182C3BF6}" dt="2021-12-21T08:08:21.916" v="6804" actId="20577"/>
          <ac:spMkLst>
            <pc:docMk/>
            <pc:sldMk cId="2870577269" sldId="327"/>
            <ac:spMk id="16" creationId="{661867E9-CAA4-45CA-82D7-52858C66A091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17" creationId="{837353FC-4BD2-4F98-83F5-4C4FD9AE057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21" creationId="{709053FC-EECD-4933-8F84-C2EF0A108FD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22" creationId="{42660EE9-1FE3-445B-89ED-F4DAB2BA1037}"/>
          </ac:spMkLst>
        </pc:spChg>
        <pc:spChg chg="del">
          <ac:chgData name="KEVIN MALAGOLI" userId="4753276f-5182-4cb6-86cf-6602de7c63db" providerId="ADAL" clId="{A3F69C49-7DC3-428C-81F0-BD22182C3BF6}" dt="2021-12-20T12:38:26.885" v="100" actId="478"/>
          <ac:spMkLst>
            <pc:docMk/>
            <pc:sldMk cId="2870577269" sldId="327"/>
            <ac:spMk id="23" creationId="{809FFEA1-C9B0-4522-97B5-6894BA6F5556}"/>
          </ac:spMkLst>
        </pc:spChg>
        <pc:spChg chg="add del">
          <ac:chgData name="KEVIN MALAGOLI" userId="4753276f-5182-4cb6-86cf-6602de7c63db" providerId="ADAL" clId="{A3F69C49-7DC3-428C-81F0-BD22182C3BF6}" dt="2021-12-20T14:18:11.555" v="1629" actId="22"/>
          <ac:spMkLst>
            <pc:docMk/>
            <pc:sldMk cId="2870577269" sldId="327"/>
            <ac:spMk id="25" creationId="{D58C5E92-F46A-4E75-B8E4-1BE37AB5B71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26" creationId="{2313D539-AAAE-4F74-9F6D-C7DA3E29873D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32" creationId="{3DB853ED-7D62-42D2-9AD4-139CB3C3ABF9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35" creationId="{BC58F5C2-24D0-45C7-AAFB-75482933B2ED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40" creationId="{AEE8CA31-2430-4826-B22A-38E66D02C637}"/>
          </ac:spMkLst>
        </pc:spChg>
        <pc:spChg chg="del">
          <ac:chgData name="KEVIN MALAGOLI" userId="4753276f-5182-4cb6-86cf-6602de7c63db" providerId="ADAL" clId="{A3F69C49-7DC3-428C-81F0-BD22182C3BF6}" dt="2021-12-20T12:38:31.260" v="101" actId="478"/>
          <ac:spMkLst>
            <pc:docMk/>
            <pc:sldMk cId="2870577269" sldId="327"/>
            <ac:spMk id="41" creationId="{7E5FA505-549E-4C0B-8537-2F9D00B865C6}"/>
          </ac:spMkLst>
        </pc:spChg>
        <pc:spChg chg="del">
          <ac:chgData name="KEVIN MALAGOLI" userId="4753276f-5182-4cb6-86cf-6602de7c63db" providerId="ADAL" clId="{A3F69C49-7DC3-428C-81F0-BD22182C3BF6}" dt="2021-12-20T12:38:16.547" v="98" actId="478"/>
          <ac:spMkLst>
            <pc:docMk/>
            <pc:sldMk cId="2870577269" sldId="327"/>
            <ac:spMk id="46" creationId="{BBA1F172-B348-4C62-A57F-78093801F9E0}"/>
          </ac:spMkLst>
        </pc:spChg>
        <pc:picChg chg="add del mod">
          <ac:chgData name="KEVIN MALAGOLI" userId="4753276f-5182-4cb6-86cf-6602de7c63db" providerId="ADAL" clId="{A3F69C49-7DC3-428C-81F0-BD22182C3BF6}" dt="2021-12-20T14:18:14.492" v="1634" actId="21"/>
          <ac:picMkLst>
            <pc:docMk/>
            <pc:sldMk cId="2870577269" sldId="327"/>
            <ac:picMk id="19" creationId="{9D86A19D-65AF-4269-A7DD-08FA3181D718}"/>
          </ac:picMkLst>
        </pc:picChg>
        <pc:picChg chg="add mod">
          <ac:chgData name="KEVIN MALAGOLI" userId="4753276f-5182-4cb6-86cf-6602de7c63db" providerId="ADAL" clId="{A3F69C49-7DC3-428C-81F0-BD22182C3BF6}" dt="2021-12-20T14:18:36.592" v="1639" actId="1076"/>
          <ac:picMkLst>
            <pc:docMk/>
            <pc:sldMk cId="2870577269" sldId="327"/>
            <ac:picMk id="29" creationId="{FCF473CE-F658-4481-9E88-181E781E7BE1}"/>
          </ac:picMkLst>
        </pc:picChg>
        <pc:picChg chg="del">
          <ac:chgData name="KEVIN MALAGOLI" userId="4753276f-5182-4cb6-86cf-6602de7c63db" providerId="ADAL" clId="{A3F69C49-7DC3-428C-81F0-BD22182C3BF6}" dt="2021-12-20T12:38:16.547" v="98" actId="478"/>
          <ac:picMkLst>
            <pc:docMk/>
            <pc:sldMk cId="2870577269" sldId="327"/>
            <ac:picMk id="53" creationId="{ACB859F0-F52F-4053-B97D-8CD31DF64A53}"/>
          </ac:picMkLst>
        </pc:picChg>
      </pc:sldChg>
      <pc:sldChg chg="modSp add del mod">
        <pc:chgData name="KEVIN MALAGOLI" userId="4753276f-5182-4cb6-86cf-6602de7c63db" providerId="ADAL" clId="{A3F69C49-7DC3-428C-81F0-BD22182C3BF6}" dt="2021-12-20T13:56:02.289" v="1561" actId="2696"/>
        <pc:sldMkLst>
          <pc:docMk/>
          <pc:sldMk cId="665247525" sldId="328"/>
        </pc:sldMkLst>
        <pc:spChg chg="mod">
          <ac:chgData name="KEVIN MALAGOLI" userId="4753276f-5182-4cb6-86cf-6602de7c63db" providerId="ADAL" clId="{A3F69C49-7DC3-428C-81F0-BD22182C3BF6}" dt="2021-12-20T12:44:33.977" v="276" actId="20577"/>
          <ac:spMkLst>
            <pc:docMk/>
            <pc:sldMk cId="665247525" sldId="328"/>
            <ac:spMk id="2" creationId="{00000000-0000-0000-0000-000000000000}"/>
          </ac:spMkLst>
        </pc:spChg>
      </pc:sldChg>
      <pc:sldChg chg="modSp add mod">
        <pc:chgData name="KEVIN MALAGOLI" userId="4753276f-5182-4cb6-86cf-6602de7c63db" providerId="ADAL" clId="{A3F69C49-7DC3-428C-81F0-BD22182C3BF6}" dt="2021-12-28T14:31:46.183" v="6858" actId="20577"/>
        <pc:sldMkLst>
          <pc:docMk/>
          <pc:sldMk cId="4018651363" sldId="328"/>
        </pc:sldMkLst>
        <pc:spChg chg="mod">
          <ac:chgData name="KEVIN MALAGOLI" userId="4753276f-5182-4cb6-86cf-6602de7c63db" providerId="ADAL" clId="{A3F69C49-7DC3-428C-81F0-BD22182C3BF6}" dt="2021-12-28T14:31:46.183" v="6858" actId="20577"/>
          <ac:spMkLst>
            <pc:docMk/>
            <pc:sldMk cId="4018651363" sldId="328"/>
            <ac:spMk id="2" creationId="{00000000-0000-0000-0000-000000000000}"/>
          </ac:spMkLst>
        </pc:spChg>
      </pc:sldChg>
      <pc:sldChg chg="addSp delSp modSp new del mod modClrScheme chgLayout">
        <pc:chgData name="KEVIN MALAGOLI" userId="4753276f-5182-4cb6-86cf-6602de7c63db" providerId="ADAL" clId="{A3F69C49-7DC3-428C-81F0-BD22182C3BF6}" dt="2021-12-20T13:56:02.289" v="1561" actId="2696"/>
        <pc:sldMkLst>
          <pc:docMk/>
          <pc:sldMk cId="1225940748" sldId="329"/>
        </pc:sldMkLst>
        <pc:spChg chg="mod ord">
          <ac:chgData name="KEVIN MALAGOLI" userId="4753276f-5182-4cb6-86cf-6602de7c63db" providerId="ADAL" clId="{A3F69C49-7DC3-428C-81F0-BD22182C3BF6}" dt="2021-12-20T12:50:20.434" v="660" actId="700"/>
          <ac:spMkLst>
            <pc:docMk/>
            <pc:sldMk cId="1225940748" sldId="329"/>
            <ac:spMk id="2" creationId="{E4866708-9C30-41F0-97DC-FF89418D2E48}"/>
          </ac:spMkLst>
        </pc:spChg>
        <pc:spChg chg="mod ord">
          <ac:chgData name="KEVIN MALAGOLI" userId="4753276f-5182-4cb6-86cf-6602de7c63db" providerId="ADAL" clId="{A3F69C49-7DC3-428C-81F0-BD22182C3BF6}" dt="2021-12-20T13:50:28.144" v="1556" actId="207"/>
          <ac:spMkLst>
            <pc:docMk/>
            <pc:sldMk cId="1225940748" sldId="329"/>
            <ac:spMk id="3" creationId="{433FD7E8-13BA-4B1A-83CE-277389AA9A0A}"/>
          </ac:spMkLst>
        </pc:spChg>
        <pc:spChg chg="mod ord">
          <ac:chgData name="KEVIN MALAGOLI" userId="4753276f-5182-4cb6-86cf-6602de7c63db" providerId="ADAL" clId="{A3F69C49-7DC3-428C-81F0-BD22182C3BF6}" dt="2021-12-20T12:50:20.434" v="660" actId="700"/>
          <ac:spMkLst>
            <pc:docMk/>
            <pc:sldMk cId="1225940748" sldId="329"/>
            <ac:spMk id="4" creationId="{8CAA3A03-3815-4355-AD7F-4BEA7FB8B9E6}"/>
          </ac:spMkLst>
        </pc:spChg>
        <pc:spChg chg="add del mod ord">
          <ac:chgData name="KEVIN MALAGOLI" userId="4753276f-5182-4cb6-86cf-6602de7c63db" providerId="ADAL" clId="{A3F69C49-7DC3-428C-81F0-BD22182C3BF6}" dt="2021-12-20T12:50:29.920" v="662"/>
          <ac:spMkLst>
            <pc:docMk/>
            <pc:sldMk cId="1225940748" sldId="329"/>
            <ac:spMk id="5" creationId="{BE381FEC-3A3D-4999-A949-5F2CE355EBA8}"/>
          </ac:spMkLst>
        </pc:spChg>
        <pc:picChg chg="add mod">
          <ac:chgData name="KEVIN MALAGOLI" userId="4753276f-5182-4cb6-86cf-6602de7c63db" providerId="ADAL" clId="{A3F69C49-7DC3-428C-81F0-BD22182C3BF6}" dt="2021-12-20T12:50:29.920" v="662"/>
          <ac:picMkLst>
            <pc:docMk/>
            <pc:sldMk cId="1225940748" sldId="329"/>
            <ac:picMk id="6" creationId="{9F8AC119-859A-4E6B-976B-2B437E9C2963}"/>
          </ac:picMkLst>
        </pc:picChg>
      </pc:sldChg>
      <pc:sldChg chg="add">
        <pc:chgData name="KEVIN MALAGOLI" userId="4753276f-5182-4cb6-86cf-6602de7c63db" providerId="ADAL" clId="{A3F69C49-7DC3-428C-81F0-BD22182C3BF6}" dt="2021-12-20T13:56:15.166" v="1562"/>
        <pc:sldMkLst>
          <pc:docMk/>
          <pc:sldMk cId="3679146962" sldId="329"/>
        </pc:sldMkLst>
      </pc:sldChg>
      <pc:sldChg chg="add">
        <pc:chgData name="KEVIN MALAGOLI" userId="4753276f-5182-4cb6-86cf-6602de7c63db" providerId="ADAL" clId="{A3F69C49-7DC3-428C-81F0-BD22182C3BF6}" dt="2021-12-20T13:56:15.166" v="1562"/>
        <pc:sldMkLst>
          <pc:docMk/>
          <pc:sldMk cId="1929750490" sldId="330"/>
        </pc:sldMkLst>
      </pc:sldChg>
      <pc:sldChg chg="addSp delSp modSp new del mod">
        <pc:chgData name="KEVIN MALAGOLI" userId="4753276f-5182-4cb6-86cf-6602de7c63db" providerId="ADAL" clId="{A3F69C49-7DC3-428C-81F0-BD22182C3BF6}" dt="2021-12-20T13:56:02.289" v="1561" actId="2696"/>
        <pc:sldMkLst>
          <pc:docMk/>
          <pc:sldMk cId="2552269982" sldId="330"/>
        </pc:sldMkLst>
        <pc:spChg chg="mod">
          <ac:chgData name="KEVIN MALAGOLI" userId="4753276f-5182-4cb6-86cf-6602de7c63db" providerId="ADAL" clId="{A3F69C49-7DC3-428C-81F0-BD22182C3BF6}" dt="2021-12-20T13:30:26.914" v="1157" actId="20577"/>
          <ac:spMkLst>
            <pc:docMk/>
            <pc:sldMk cId="2552269982" sldId="330"/>
            <ac:spMk id="2" creationId="{F4019101-74D9-4DE3-A5F0-59E9904309B2}"/>
          </ac:spMkLst>
        </pc:spChg>
        <pc:spChg chg="mod">
          <ac:chgData name="KEVIN MALAGOLI" userId="4753276f-5182-4cb6-86cf-6602de7c63db" providerId="ADAL" clId="{A3F69C49-7DC3-428C-81F0-BD22182C3BF6}" dt="2021-12-20T13:42:11.896" v="1456" actId="120"/>
          <ac:spMkLst>
            <pc:docMk/>
            <pc:sldMk cId="2552269982" sldId="330"/>
            <ac:spMk id="3" creationId="{CA8F972D-EA3D-4081-B2C5-66C7B1614B10}"/>
          </ac:spMkLst>
        </pc:spChg>
        <pc:spChg chg="del">
          <ac:chgData name="KEVIN MALAGOLI" userId="4753276f-5182-4cb6-86cf-6602de7c63db" providerId="ADAL" clId="{A3F69C49-7DC3-428C-81F0-BD22182C3BF6}" dt="2021-12-20T12:54:43.306" v="812"/>
          <ac:spMkLst>
            <pc:docMk/>
            <pc:sldMk cId="2552269982" sldId="330"/>
            <ac:spMk id="4" creationId="{50E12F0F-422B-41D2-8304-8604C194C4B2}"/>
          </ac:spMkLst>
        </pc:spChg>
        <pc:picChg chg="add mod">
          <ac:chgData name="KEVIN MALAGOLI" userId="4753276f-5182-4cb6-86cf-6602de7c63db" providerId="ADAL" clId="{A3F69C49-7DC3-428C-81F0-BD22182C3BF6}" dt="2021-12-20T12:54:43.306" v="812"/>
          <ac:picMkLst>
            <pc:docMk/>
            <pc:sldMk cId="2552269982" sldId="330"/>
            <ac:picMk id="6" creationId="{0A15EA4D-120C-470A-94C8-A5BDCFA500C0}"/>
          </ac:picMkLst>
        </pc:picChg>
      </pc:sldChg>
      <pc:sldChg chg="modSp add mod">
        <pc:chgData name="KEVIN MALAGOLI" userId="4753276f-5182-4cb6-86cf-6602de7c63db" providerId="ADAL" clId="{A3F69C49-7DC3-428C-81F0-BD22182C3BF6}" dt="2021-12-21T07:35:57.697" v="5241" actId="20577"/>
        <pc:sldMkLst>
          <pc:docMk/>
          <pc:sldMk cId="1854661373" sldId="331"/>
        </pc:sldMkLst>
        <pc:spChg chg="mod">
          <ac:chgData name="KEVIN MALAGOLI" userId="4753276f-5182-4cb6-86cf-6602de7c63db" providerId="ADAL" clId="{A3F69C49-7DC3-428C-81F0-BD22182C3BF6}" dt="2021-12-21T07:35:57.697" v="5241" actId="20577"/>
          <ac:spMkLst>
            <pc:docMk/>
            <pc:sldMk cId="1854661373" sldId="331"/>
            <ac:spMk id="3" creationId="{739F9CA9-4330-41BE-A21E-713D3BFBC387}"/>
          </ac:spMkLst>
        </pc:spChg>
      </pc:sldChg>
      <pc:sldChg chg="addSp delSp modSp new del mod">
        <pc:chgData name="KEVIN MALAGOLI" userId="4753276f-5182-4cb6-86cf-6602de7c63db" providerId="ADAL" clId="{A3F69C49-7DC3-428C-81F0-BD22182C3BF6}" dt="2021-12-20T13:56:02.289" v="1561" actId="2696"/>
        <pc:sldMkLst>
          <pc:docMk/>
          <pc:sldMk cId="2309219567" sldId="331"/>
        </pc:sldMkLst>
        <pc:spChg chg="mod">
          <ac:chgData name="KEVIN MALAGOLI" userId="4753276f-5182-4cb6-86cf-6602de7c63db" providerId="ADAL" clId="{A3F69C49-7DC3-428C-81F0-BD22182C3BF6}" dt="2021-12-20T13:30:23.705" v="1156" actId="20577"/>
          <ac:spMkLst>
            <pc:docMk/>
            <pc:sldMk cId="2309219567" sldId="331"/>
            <ac:spMk id="2" creationId="{8F456586-A468-4CA6-9003-7972E3DEA1DE}"/>
          </ac:spMkLst>
        </pc:spChg>
        <pc:spChg chg="mod">
          <ac:chgData name="KEVIN MALAGOLI" userId="4753276f-5182-4cb6-86cf-6602de7c63db" providerId="ADAL" clId="{A3F69C49-7DC3-428C-81F0-BD22182C3BF6}" dt="2021-12-20T13:40:42.343" v="1452" actId="120"/>
          <ac:spMkLst>
            <pc:docMk/>
            <pc:sldMk cId="2309219567" sldId="331"/>
            <ac:spMk id="3" creationId="{739F9CA9-4330-41BE-A21E-713D3BFBC387}"/>
          </ac:spMkLst>
        </pc:spChg>
        <pc:spChg chg="del">
          <ac:chgData name="KEVIN MALAGOLI" userId="4753276f-5182-4cb6-86cf-6602de7c63db" providerId="ADAL" clId="{A3F69C49-7DC3-428C-81F0-BD22182C3BF6}" dt="2021-12-20T13:29:02.104" v="1151"/>
          <ac:spMkLst>
            <pc:docMk/>
            <pc:sldMk cId="2309219567" sldId="331"/>
            <ac:spMk id="4" creationId="{E151A741-984D-481D-B2E8-0B2AA8A95CDA}"/>
          </ac:spMkLst>
        </pc:spChg>
        <pc:picChg chg="add mod">
          <ac:chgData name="KEVIN MALAGOLI" userId="4753276f-5182-4cb6-86cf-6602de7c63db" providerId="ADAL" clId="{A3F69C49-7DC3-428C-81F0-BD22182C3BF6}" dt="2021-12-20T13:29:02.104" v="1151"/>
          <ac:picMkLst>
            <pc:docMk/>
            <pc:sldMk cId="2309219567" sldId="331"/>
            <ac:picMk id="6" creationId="{F4956092-B87D-4B25-877D-8E0963DAA4E1}"/>
          </ac:picMkLst>
        </pc:picChg>
      </pc:sldChg>
      <pc:sldChg chg="modSp add mod">
        <pc:chgData name="KEVIN MALAGOLI" userId="4753276f-5182-4cb6-86cf-6602de7c63db" providerId="ADAL" clId="{A3F69C49-7DC3-428C-81F0-BD22182C3BF6}" dt="2021-12-20T13:56:32.751" v="1572" actId="20577"/>
        <pc:sldMkLst>
          <pc:docMk/>
          <pc:sldMk cId="2672866642" sldId="332"/>
        </pc:sldMkLst>
        <pc:spChg chg="mod">
          <ac:chgData name="KEVIN MALAGOLI" userId="4753276f-5182-4cb6-86cf-6602de7c63db" providerId="ADAL" clId="{A3F69C49-7DC3-428C-81F0-BD22182C3BF6}" dt="2021-12-20T13:56:32.751" v="1572" actId="20577"/>
          <ac:spMkLst>
            <pc:docMk/>
            <pc:sldMk cId="2672866642" sldId="332"/>
            <ac:spMk id="2" creationId="{00000000-0000-0000-0000-000000000000}"/>
          </ac:spMkLst>
        </pc:spChg>
      </pc:sldChg>
      <pc:sldChg chg="addSp delSp modSp new del mod">
        <pc:chgData name="KEVIN MALAGOLI" userId="4753276f-5182-4cb6-86cf-6602de7c63db" providerId="ADAL" clId="{A3F69C49-7DC3-428C-81F0-BD22182C3BF6}" dt="2021-12-20T13:49:27.530" v="1483" actId="47"/>
        <pc:sldMkLst>
          <pc:docMk/>
          <pc:sldMk cId="2789674620" sldId="332"/>
        </pc:sldMkLst>
        <pc:spChg chg="mod">
          <ac:chgData name="KEVIN MALAGOLI" userId="4753276f-5182-4cb6-86cf-6602de7c63db" providerId="ADAL" clId="{A3F69C49-7DC3-428C-81F0-BD22182C3BF6}" dt="2021-12-20T13:48:58.726" v="1482" actId="20577"/>
          <ac:spMkLst>
            <pc:docMk/>
            <pc:sldMk cId="2789674620" sldId="332"/>
            <ac:spMk id="2" creationId="{E240BDD7-F39D-4081-ABD6-EDFC7791D06D}"/>
          </ac:spMkLst>
        </pc:spChg>
        <pc:spChg chg="del">
          <ac:chgData name="KEVIN MALAGOLI" userId="4753276f-5182-4cb6-86cf-6602de7c63db" providerId="ADAL" clId="{A3F69C49-7DC3-428C-81F0-BD22182C3BF6}" dt="2021-12-20T13:47:58.652" v="1461" actId="22"/>
          <ac:spMkLst>
            <pc:docMk/>
            <pc:sldMk cId="2789674620" sldId="332"/>
            <ac:spMk id="4" creationId="{B2B6851B-2F82-4B60-A3D5-FA45F3701A10}"/>
          </ac:spMkLst>
        </pc:spChg>
        <pc:picChg chg="add mod ord">
          <ac:chgData name="KEVIN MALAGOLI" userId="4753276f-5182-4cb6-86cf-6602de7c63db" providerId="ADAL" clId="{A3F69C49-7DC3-428C-81F0-BD22182C3BF6}" dt="2021-12-20T13:47:58.652" v="1461" actId="22"/>
          <ac:picMkLst>
            <pc:docMk/>
            <pc:sldMk cId="2789674620" sldId="332"/>
            <ac:picMk id="7" creationId="{8822B089-2C9E-4FEC-BE46-9250EA79379B}"/>
          </ac:picMkLst>
        </pc:picChg>
      </pc:sldChg>
      <pc:sldChg chg="addSp delSp modSp new mod ord">
        <pc:chgData name="KEVIN MALAGOLI" userId="4753276f-5182-4cb6-86cf-6602de7c63db" providerId="ADAL" clId="{A3F69C49-7DC3-428C-81F0-BD22182C3BF6}" dt="2021-12-28T17:03:03.027" v="8448"/>
        <pc:sldMkLst>
          <pc:docMk/>
          <pc:sldMk cId="2315875726" sldId="333"/>
        </pc:sldMkLst>
        <pc:spChg chg="mod">
          <ac:chgData name="KEVIN MALAGOLI" userId="4753276f-5182-4cb6-86cf-6602de7c63db" providerId="ADAL" clId="{A3F69C49-7DC3-428C-81F0-BD22182C3BF6}" dt="2021-12-20T14:05:34.312" v="1586"/>
          <ac:spMkLst>
            <pc:docMk/>
            <pc:sldMk cId="2315875726" sldId="333"/>
            <ac:spMk id="2" creationId="{EF9F854F-91F5-45C5-AEE1-9EE9CFA999B8}"/>
          </ac:spMkLst>
        </pc:spChg>
        <pc:spChg chg="mod">
          <ac:chgData name="KEVIN MALAGOLI" userId="4753276f-5182-4cb6-86cf-6602de7c63db" providerId="ADAL" clId="{A3F69C49-7DC3-428C-81F0-BD22182C3BF6}" dt="2021-12-28T16:54:58.335" v="8299" actId="207"/>
          <ac:spMkLst>
            <pc:docMk/>
            <pc:sldMk cId="2315875726" sldId="333"/>
            <ac:spMk id="3" creationId="{94607521-338D-4F18-ABD4-9ABA0D62D486}"/>
          </ac:spMkLst>
        </pc:spChg>
        <pc:spChg chg="del">
          <ac:chgData name="KEVIN MALAGOLI" userId="4753276f-5182-4cb6-86cf-6602de7c63db" providerId="ADAL" clId="{A3F69C49-7DC3-428C-81F0-BD22182C3BF6}" dt="2021-12-20T14:02:29.527" v="1584"/>
          <ac:spMkLst>
            <pc:docMk/>
            <pc:sldMk cId="2315875726" sldId="333"/>
            <ac:spMk id="4" creationId="{768B18EF-680E-4EC1-B483-290452F4D8A3}"/>
          </ac:spMkLst>
        </pc:spChg>
        <pc:spChg chg="add mod">
          <ac:chgData name="KEVIN MALAGOLI" userId="4753276f-5182-4cb6-86cf-6602de7c63db" providerId="ADAL" clId="{A3F69C49-7DC3-428C-81F0-BD22182C3BF6}" dt="2021-12-20T14:02:29.527" v="1584"/>
          <ac:spMkLst>
            <pc:docMk/>
            <pc:sldMk cId="2315875726" sldId="333"/>
            <ac:spMk id="6" creationId="{CD14FB68-F899-4B45-A1B4-2CD2DE875F62}"/>
          </ac:spMkLst>
        </pc:spChg>
      </pc:sldChg>
      <pc:sldChg chg="addSp delSp modSp new mod">
        <pc:chgData name="KEVIN MALAGOLI" userId="4753276f-5182-4cb6-86cf-6602de7c63db" providerId="ADAL" clId="{A3F69C49-7DC3-428C-81F0-BD22182C3BF6}" dt="2021-12-21T07:42:51.452" v="5545" actId="1076"/>
        <pc:sldMkLst>
          <pc:docMk/>
          <pc:sldMk cId="2618283302" sldId="334"/>
        </pc:sldMkLst>
        <pc:spChg chg="mod">
          <ac:chgData name="KEVIN MALAGOLI" userId="4753276f-5182-4cb6-86cf-6602de7c63db" providerId="ADAL" clId="{A3F69C49-7DC3-428C-81F0-BD22182C3BF6}" dt="2021-12-20T15:46:46.778" v="2087" actId="20577"/>
          <ac:spMkLst>
            <pc:docMk/>
            <pc:sldMk cId="2618283302" sldId="334"/>
            <ac:spMk id="2" creationId="{7431E4EC-A303-4C50-BB7C-73B1CE7F9DBA}"/>
          </ac:spMkLst>
        </pc:spChg>
        <pc:spChg chg="mod">
          <ac:chgData name="KEVIN MALAGOLI" userId="4753276f-5182-4cb6-86cf-6602de7c63db" providerId="ADAL" clId="{A3F69C49-7DC3-428C-81F0-BD22182C3BF6}" dt="2021-12-20T21:55:09.736" v="4340" actId="207"/>
          <ac:spMkLst>
            <pc:docMk/>
            <pc:sldMk cId="2618283302" sldId="334"/>
            <ac:spMk id="3" creationId="{20A51F66-96CD-49F7-9897-DA4F3A0FD3E3}"/>
          </ac:spMkLst>
        </pc:spChg>
        <pc:spChg chg="del">
          <ac:chgData name="KEVIN MALAGOLI" userId="4753276f-5182-4cb6-86cf-6602de7c63db" providerId="ADAL" clId="{A3F69C49-7DC3-428C-81F0-BD22182C3BF6}" dt="2021-12-20T15:44:12.498" v="1926" actId="22"/>
          <ac:spMkLst>
            <pc:docMk/>
            <pc:sldMk cId="2618283302" sldId="334"/>
            <ac:spMk id="4" creationId="{ED514A51-6747-4EFB-A602-BB6EBB9FCCB0}"/>
          </ac:spMkLst>
        </pc:spChg>
        <pc:picChg chg="add mod ord">
          <ac:chgData name="KEVIN MALAGOLI" userId="4753276f-5182-4cb6-86cf-6602de7c63db" providerId="ADAL" clId="{A3F69C49-7DC3-428C-81F0-BD22182C3BF6}" dt="2021-12-20T15:44:12.498" v="1926" actId="22"/>
          <ac:picMkLst>
            <pc:docMk/>
            <pc:sldMk cId="2618283302" sldId="334"/>
            <ac:picMk id="7" creationId="{505D468D-F93E-4640-960F-B826EBCFA807}"/>
          </ac:picMkLst>
        </pc:picChg>
        <pc:picChg chg="add mod modCrop">
          <ac:chgData name="KEVIN MALAGOLI" userId="4753276f-5182-4cb6-86cf-6602de7c63db" providerId="ADAL" clId="{A3F69C49-7DC3-428C-81F0-BD22182C3BF6}" dt="2021-12-21T07:42:51.452" v="5545" actId="1076"/>
          <ac:picMkLst>
            <pc:docMk/>
            <pc:sldMk cId="2618283302" sldId="334"/>
            <ac:picMk id="8" creationId="{CC194886-73FD-4D87-A188-8E0E19A47DCA}"/>
          </ac:picMkLst>
        </pc:picChg>
      </pc:sldChg>
      <pc:sldChg chg="addSp delSp modSp new mod modClrScheme chgLayout">
        <pc:chgData name="KEVIN MALAGOLI" userId="4753276f-5182-4cb6-86cf-6602de7c63db" providerId="ADAL" clId="{A3F69C49-7DC3-428C-81F0-BD22182C3BF6}" dt="2021-12-21T08:17:32.956" v="6856"/>
        <pc:sldMkLst>
          <pc:docMk/>
          <pc:sldMk cId="483516958" sldId="335"/>
        </pc:sldMkLst>
        <pc:spChg chg="mod ord">
          <ac:chgData name="KEVIN MALAGOLI" userId="4753276f-5182-4cb6-86cf-6602de7c63db" providerId="ADAL" clId="{A3F69C49-7DC3-428C-81F0-BD22182C3BF6}" dt="2021-12-20T16:40:32.450" v="2878" actId="700"/>
          <ac:spMkLst>
            <pc:docMk/>
            <pc:sldMk cId="483516958" sldId="335"/>
            <ac:spMk id="2" creationId="{B18A52E2-C5FF-42F1-BC84-3DD683AA95FA}"/>
          </ac:spMkLst>
        </pc:spChg>
        <pc:spChg chg="mod ord">
          <ac:chgData name="KEVIN MALAGOLI" userId="4753276f-5182-4cb6-86cf-6602de7c63db" providerId="ADAL" clId="{A3F69C49-7DC3-428C-81F0-BD22182C3BF6}" dt="2021-12-21T08:17:32.956" v="6856"/>
          <ac:spMkLst>
            <pc:docMk/>
            <pc:sldMk cId="483516958" sldId="335"/>
            <ac:spMk id="3" creationId="{3DD8C18A-785A-433D-8EC7-681D270A4957}"/>
          </ac:spMkLst>
        </pc:spChg>
        <pc:spChg chg="mod ord">
          <ac:chgData name="KEVIN MALAGOLI" userId="4753276f-5182-4cb6-86cf-6602de7c63db" providerId="ADAL" clId="{A3F69C49-7DC3-428C-81F0-BD22182C3BF6}" dt="2021-12-20T16:40:32.450" v="2878" actId="700"/>
          <ac:spMkLst>
            <pc:docMk/>
            <pc:sldMk cId="483516958" sldId="335"/>
            <ac:spMk id="4" creationId="{B6823EE8-A836-4537-A483-3F0F259013A6}"/>
          </ac:spMkLst>
        </pc:spChg>
        <pc:spChg chg="add mod ord">
          <ac:chgData name="KEVIN MALAGOLI" userId="4753276f-5182-4cb6-86cf-6602de7c63db" providerId="ADAL" clId="{A3F69C49-7DC3-428C-81F0-BD22182C3BF6}" dt="2021-12-21T08:17:30.522" v="6854" actId="27636"/>
          <ac:spMkLst>
            <pc:docMk/>
            <pc:sldMk cId="483516958" sldId="335"/>
            <ac:spMk id="8" creationId="{0EE3C818-273E-4521-85F8-107FB9DC3DDE}"/>
          </ac:spMkLst>
        </pc:spChg>
        <pc:spChg chg="add del">
          <ac:chgData name="KEVIN MALAGOLI" userId="4753276f-5182-4cb6-86cf-6602de7c63db" providerId="ADAL" clId="{A3F69C49-7DC3-428C-81F0-BD22182C3BF6}" dt="2021-12-21T08:15:56.687" v="6837"/>
          <ac:spMkLst>
            <pc:docMk/>
            <pc:sldMk cId="483516958" sldId="335"/>
            <ac:spMk id="9" creationId="{D2DE511B-C97E-414F-A57F-0E63A4881540}"/>
          </ac:spMkLst>
        </pc:spChg>
        <pc:spChg chg="add del">
          <ac:chgData name="KEVIN MALAGOLI" userId="4753276f-5182-4cb6-86cf-6602de7c63db" providerId="ADAL" clId="{A3F69C49-7DC3-428C-81F0-BD22182C3BF6}" dt="2021-12-21T08:16:00.752" v="6839"/>
          <ac:spMkLst>
            <pc:docMk/>
            <pc:sldMk cId="483516958" sldId="335"/>
            <ac:spMk id="10" creationId="{4C375433-F78E-4DAC-8918-CB248CFC07AD}"/>
          </ac:spMkLst>
        </pc:spChg>
        <pc:spChg chg="add del mod">
          <ac:chgData name="KEVIN MALAGOLI" userId="4753276f-5182-4cb6-86cf-6602de7c63db" providerId="ADAL" clId="{A3F69C49-7DC3-428C-81F0-BD22182C3BF6}" dt="2021-12-21T08:16:35.835" v="6851" actId="478"/>
          <ac:spMkLst>
            <pc:docMk/>
            <pc:sldMk cId="483516958" sldId="335"/>
            <ac:spMk id="11" creationId="{CAB24749-FDED-4B5D-8A50-C7CDA2DB43E6}"/>
          </ac:spMkLst>
        </pc:spChg>
        <pc:picChg chg="add del mod modCrop">
          <ac:chgData name="KEVIN MALAGOLI" userId="4753276f-5182-4cb6-86cf-6602de7c63db" providerId="ADAL" clId="{A3F69C49-7DC3-428C-81F0-BD22182C3BF6}" dt="2021-12-20T16:06:57.888" v="2532" actId="478"/>
          <ac:picMkLst>
            <pc:docMk/>
            <pc:sldMk cId="483516958" sldId="335"/>
            <ac:picMk id="5" creationId="{C13AAD32-B510-4EB9-B571-015813B4E2BD}"/>
          </ac:picMkLst>
        </pc:picChg>
        <pc:picChg chg="add del mod modCrop">
          <ac:chgData name="KEVIN MALAGOLI" userId="4753276f-5182-4cb6-86cf-6602de7c63db" providerId="ADAL" clId="{A3F69C49-7DC3-428C-81F0-BD22182C3BF6}" dt="2021-12-20T16:06:59.082" v="2533" actId="478"/>
          <ac:picMkLst>
            <pc:docMk/>
            <pc:sldMk cId="483516958" sldId="335"/>
            <ac:picMk id="6" creationId="{C00948F5-63B6-40DD-A988-A4E645A43659}"/>
          </ac:picMkLst>
        </pc:picChg>
        <pc:picChg chg="add del mod modCrop">
          <ac:chgData name="KEVIN MALAGOLI" userId="4753276f-5182-4cb6-86cf-6602de7c63db" providerId="ADAL" clId="{A3F69C49-7DC3-428C-81F0-BD22182C3BF6}" dt="2021-12-20T16:07:00.175" v="2534" actId="478"/>
          <ac:picMkLst>
            <pc:docMk/>
            <pc:sldMk cId="483516958" sldId="335"/>
            <ac:picMk id="7" creationId="{DE3ABD37-DD6E-434F-A3AA-385B4ACDF65C}"/>
          </ac:picMkLst>
        </pc:picChg>
      </pc:sldChg>
      <pc:sldChg chg="addSp delSp modSp new mod modClrScheme chgLayout">
        <pc:chgData name="KEVIN MALAGOLI" userId="4753276f-5182-4cb6-86cf-6602de7c63db" providerId="ADAL" clId="{A3F69C49-7DC3-428C-81F0-BD22182C3BF6}" dt="2021-12-21T08:14:05.011" v="6835" actId="1076"/>
        <pc:sldMkLst>
          <pc:docMk/>
          <pc:sldMk cId="548383851" sldId="336"/>
        </pc:sldMkLst>
        <pc:spChg chg="mod ord">
          <ac:chgData name="KEVIN MALAGOLI" userId="4753276f-5182-4cb6-86cf-6602de7c63db" providerId="ADAL" clId="{A3F69C49-7DC3-428C-81F0-BD22182C3BF6}" dt="2021-12-20T16:26:46.168" v="2634" actId="700"/>
          <ac:spMkLst>
            <pc:docMk/>
            <pc:sldMk cId="548383851" sldId="336"/>
            <ac:spMk id="2" creationId="{5508290C-4F91-4381-82D8-3E2043B3E0F2}"/>
          </ac:spMkLst>
        </pc:spChg>
        <pc:spChg chg="del mod ord">
          <ac:chgData name="KEVIN MALAGOLI" userId="4753276f-5182-4cb6-86cf-6602de7c63db" providerId="ADAL" clId="{A3F69C49-7DC3-428C-81F0-BD22182C3BF6}" dt="2021-12-20T16:26:46.168" v="2634" actId="700"/>
          <ac:spMkLst>
            <pc:docMk/>
            <pc:sldMk cId="548383851" sldId="336"/>
            <ac:spMk id="3" creationId="{7D206F5D-4FFD-4DBD-89EA-8F4DD8983FD4}"/>
          </ac:spMkLst>
        </pc:spChg>
        <pc:spChg chg="mod ord">
          <ac:chgData name="KEVIN MALAGOLI" userId="4753276f-5182-4cb6-86cf-6602de7c63db" providerId="ADAL" clId="{A3F69C49-7DC3-428C-81F0-BD22182C3BF6}" dt="2021-12-20T16:26:46.168" v="2634" actId="700"/>
          <ac:spMkLst>
            <pc:docMk/>
            <pc:sldMk cId="548383851" sldId="336"/>
            <ac:spMk id="4" creationId="{0B383697-682F-461B-8B5C-622D001C333D}"/>
          </ac:spMkLst>
        </pc:spChg>
        <pc:spChg chg="add mod ord">
          <ac:chgData name="KEVIN MALAGOLI" userId="4753276f-5182-4cb6-86cf-6602de7c63db" providerId="ADAL" clId="{A3F69C49-7DC3-428C-81F0-BD22182C3BF6}" dt="2021-12-21T08:13:57.072" v="6834" actId="5793"/>
          <ac:spMkLst>
            <pc:docMk/>
            <pc:sldMk cId="548383851" sldId="336"/>
            <ac:spMk id="5" creationId="{5B76A697-6A39-4029-9989-26B5664AF478}"/>
          </ac:spMkLst>
        </pc:spChg>
        <pc:spChg chg="add del mod ord">
          <ac:chgData name="KEVIN MALAGOLI" userId="4753276f-5182-4cb6-86cf-6602de7c63db" providerId="ADAL" clId="{A3F69C49-7DC3-428C-81F0-BD22182C3BF6}" dt="2021-12-20T16:26:53.010" v="2635" actId="22"/>
          <ac:spMkLst>
            <pc:docMk/>
            <pc:sldMk cId="548383851" sldId="336"/>
            <ac:spMk id="6" creationId="{4B1600E6-77FE-45BB-821B-C0AD16283BCE}"/>
          </ac:spMkLst>
        </pc:spChg>
        <pc:picChg chg="add mod ord">
          <ac:chgData name="KEVIN MALAGOLI" userId="4753276f-5182-4cb6-86cf-6602de7c63db" providerId="ADAL" clId="{A3F69C49-7DC3-428C-81F0-BD22182C3BF6}" dt="2021-12-21T08:14:05.011" v="6835" actId="1076"/>
          <ac:picMkLst>
            <pc:docMk/>
            <pc:sldMk cId="548383851" sldId="336"/>
            <ac:picMk id="10" creationId="{0E772480-AC61-4C7E-B876-C5503DBCEB4A}"/>
          </ac:picMkLst>
        </pc:picChg>
      </pc:sldChg>
      <pc:sldChg chg="addSp delSp modSp new mod modClrScheme chgLayout">
        <pc:chgData name="KEVIN MALAGOLI" userId="4753276f-5182-4cb6-86cf-6602de7c63db" providerId="ADAL" clId="{A3F69C49-7DC3-428C-81F0-BD22182C3BF6}" dt="2021-12-29T09:32:11.707" v="8958" actId="20577"/>
        <pc:sldMkLst>
          <pc:docMk/>
          <pc:sldMk cId="745882905" sldId="337"/>
        </pc:sldMkLst>
        <pc:spChg chg="mod ord">
          <ac:chgData name="KEVIN MALAGOLI" userId="4753276f-5182-4cb6-86cf-6602de7c63db" providerId="ADAL" clId="{A3F69C49-7DC3-428C-81F0-BD22182C3BF6}" dt="2021-12-20T22:16:00.241" v="4667" actId="700"/>
          <ac:spMkLst>
            <pc:docMk/>
            <pc:sldMk cId="745882905" sldId="337"/>
            <ac:spMk id="2" creationId="{3EA850C2-44C5-4A38-A4A1-9A5CF223F6F3}"/>
          </ac:spMkLst>
        </pc:spChg>
        <pc:spChg chg="mod ord">
          <ac:chgData name="KEVIN MALAGOLI" userId="4753276f-5182-4cb6-86cf-6602de7c63db" providerId="ADAL" clId="{A3F69C49-7DC3-428C-81F0-BD22182C3BF6}" dt="2021-12-29T09:32:11.707" v="8958" actId="20577"/>
          <ac:spMkLst>
            <pc:docMk/>
            <pc:sldMk cId="745882905" sldId="337"/>
            <ac:spMk id="3" creationId="{ACCD270E-4BA1-4246-A145-8CA68E0BF5A8}"/>
          </ac:spMkLst>
        </pc:spChg>
        <pc:spChg chg="del">
          <ac:chgData name="KEVIN MALAGOLI" userId="4753276f-5182-4cb6-86cf-6602de7c63db" providerId="ADAL" clId="{A3F69C49-7DC3-428C-81F0-BD22182C3BF6}" dt="2021-12-20T21:45:49.634" v="3924"/>
          <ac:spMkLst>
            <pc:docMk/>
            <pc:sldMk cId="745882905" sldId="337"/>
            <ac:spMk id="4" creationId="{5E3A07F8-E211-4222-B3DC-5D26D5741CB0}"/>
          </ac:spMkLst>
        </pc:spChg>
        <pc:spChg chg="mod ord">
          <ac:chgData name="KEVIN MALAGOLI" userId="4753276f-5182-4cb6-86cf-6602de7c63db" providerId="ADAL" clId="{A3F69C49-7DC3-428C-81F0-BD22182C3BF6}" dt="2021-12-20T22:16:00.241" v="4667" actId="700"/>
          <ac:spMkLst>
            <pc:docMk/>
            <pc:sldMk cId="745882905" sldId="337"/>
            <ac:spMk id="5" creationId="{77A76C53-2F31-46F0-8C88-014CA9FCEDD0}"/>
          </ac:spMkLst>
        </pc:spChg>
        <pc:spChg chg="add del mod">
          <ac:chgData name="KEVIN MALAGOLI" userId="4753276f-5182-4cb6-86cf-6602de7c63db" providerId="ADAL" clId="{A3F69C49-7DC3-428C-81F0-BD22182C3BF6}" dt="2021-12-20T21:45:47.179" v="3923"/>
          <ac:spMkLst>
            <pc:docMk/>
            <pc:sldMk cId="745882905" sldId="337"/>
            <ac:spMk id="6" creationId="{9FD9CC6A-968E-44A2-BCF3-0F8C67C047FC}"/>
          </ac:spMkLst>
        </pc:spChg>
        <pc:spChg chg="add del mod">
          <ac:chgData name="KEVIN MALAGOLI" userId="4753276f-5182-4cb6-86cf-6602de7c63db" providerId="ADAL" clId="{A3F69C49-7DC3-428C-81F0-BD22182C3BF6}" dt="2021-12-20T21:47:50.966" v="3955" actId="478"/>
          <ac:spMkLst>
            <pc:docMk/>
            <pc:sldMk cId="745882905" sldId="337"/>
            <ac:spMk id="7" creationId="{A6D3D585-DCCF-470A-B616-E366B816078F}"/>
          </ac:spMkLst>
        </pc:spChg>
        <pc:spChg chg="add del mod">
          <ac:chgData name="KEVIN MALAGOLI" userId="4753276f-5182-4cb6-86cf-6602de7c63db" providerId="ADAL" clId="{A3F69C49-7DC3-428C-81F0-BD22182C3BF6}" dt="2021-12-20T22:16:00.241" v="4667" actId="700"/>
          <ac:spMkLst>
            <pc:docMk/>
            <pc:sldMk cId="745882905" sldId="337"/>
            <ac:spMk id="8" creationId="{2D34876D-076B-4071-BEEF-07C15A9905A0}"/>
          </ac:spMkLst>
        </pc:spChg>
      </pc:sldChg>
      <pc:sldChg chg="addSp delSp modSp new mod chgLayout">
        <pc:chgData name="KEVIN MALAGOLI" userId="4753276f-5182-4cb6-86cf-6602de7c63db" providerId="ADAL" clId="{A3F69C49-7DC3-428C-81F0-BD22182C3BF6}" dt="2021-12-29T09:32:24.242" v="8960" actId="27636"/>
        <pc:sldMkLst>
          <pc:docMk/>
          <pc:sldMk cId="4253641218" sldId="338"/>
        </pc:sldMkLst>
        <pc:spChg chg="mod ord">
          <ac:chgData name="KEVIN MALAGOLI" userId="4753276f-5182-4cb6-86cf-6602de7c63db" providerId="ADAL" clId="{A3F69C49-7DC3-428C-81F0-BD22182C3BF6}" dt="2021-12-28T16:39:58.485" v="7732" actId="6549"/>
          <ac:spMkLst>
            <pc:docMk/>
            <pc:sldMk cId="4253641218" sldId="338"/>
            <ac:spMk id="2" creationId="{DDFFD331-F260-4246-B4DC-457DD7283E0B}"/>
          </ac:spMkLst>
        </pc:spChg>
        <pc:spChg chg="mod ord">
          <ac:chgData name="KEVIN MALAGOLI" userId="4753276f-5182-4cb6-86cf-6602de7c63db" providerId="ADAL" clId="{A3F69C49-7DC3-428C-81F0-BD22182C3BF6}" dt="2021-12-29T09:32:24.242" v="8960" actId="27636"/>
          <ac:spMkLst>
            <pc:docMk/>
            <pc:sldMk cId="4253641218" sldId="338"/>
            <ac:spMk id="3" creationId="{31FABF0B-095A-42CA-B075-66474CFB8192}"/>
          </ac:spMkLst>
        </pc:spChg>
        <pc:spChg chg="del">
          <ac:chgData name="KEVIN MALAGOLI" userId="4753276f-5182-4cb6-86cf-6602de7c63db" providerId="ADAL" clId="{A3F69C49-7DC3-428C-81F0-BD22182C3BF6}" dt="2021-12-20T21:47:42.816" v="3954"/>
          <ac:spMkLst>
            <pc:docMk/>
            <pc:sldMk cId="4253641218" sldId="338"/>
            <ac:spMk id="4" creationId="{2512EF86-48BE-4326-A679-6050F2AF08AD}"/>
          </ac:spMkLst>
        </pc:spChg>
        <pc:spChg chg="mod ord">
          <ac:chgData name="KEVIN MALAGOLI" userId="4753276f-5182-4cb6-86cf-6602de7c63db" providerId="ADAL" clId="{A3F69C49-7DC3-428C-81F0-BD22182C3BF6}" dt="2021-12-28T16:31:13.682" v="7434" actId="700"/>
          <ac:spMkLst>
            <pc:docMk/>
            <pc:sldMk cId="4253641218" sldId="338"/>
            <ac:spMk id="5" creationId="{F8BE4140-D061-407B-B86A-69E5E953E156}"/>
          </ac:spMkLst>
        </pc:spChg>
        <pc:spChg chg="add del mod">
          <ac:chgData name="KEVIN MALAGOLI" userId="4753276f-5182-4cb6-86cf-6602de7c63db" providerId="ADAL" clId="{A3F69C49-7DC3-428C-81F0-BD22182C3BF6}" dt="2021-12-28T16:31:01.967" v="7431" actId="478"/>
          <ac:spMkLst>
            <pc:docMk/>
            <pc:sldMk cId="4253641218" sldId="338"/>
            <ac:spMk id="6" creationId="{8BBE27D3-62E7-45DE-ADA2-4E4BB16FB893}"/>
          </ac:spMkLst>
        </pc:spChg>
        <pc:spChg chg="add del mod">
          <ac:chgData name="KEVIN MALAGOLI" userId="4753276f-5182-4cb6-86cf-6602de7c63db" providerId="ADAL" clId="{A3F69C49-7DC3-428C-81F0-BD22182C3BF6}" dt="2021-12-28T16:31:10.616" v="7432" actId="478"/>
          <ac:spMkLst>
            <pc:docMk/>
            <pc:sldMk cId="4253641218" sldId="338"/>
            <ac:spMk id="10" creationId="{7738B126-7A46-4B09-ACDA-9BC4A2CF264F}"/>
          </ac:spMkLst>
        </pc:spChg>
        <pc:spChg chg="add del mod ord">
          <ac:chgData name="KEVIN MALAGOLI" userId="4753276f-5182-4cb6-86cf-6602de7c63db" providerId="ADAL" clId="{A3F69C49-7DC3-428C-81F0-BD22182C3BF6}" dt="2021-12-28T16:31:40.549" v="7437"/>
          <ac:spMkLst>
            <pc:docMk/>
            <pc:sldMk cId="4253641218" sldId="338"/>
            <ac:spMk id="11" creationId="{F0751742-D1EB-4286-AD05-174F5FE8C72E}"/>
          </ac:spMkLst>
        </pc:spChg>
        <pc:spChg chg="add del mod">
          <ac:chgData name="KEVIN MALAGOLI" userId="4753276f-5182-4cb6-86cf-6602de7c63db" providerId="ADAL" clId="{A3F69C49-7DC3-428C-81F0-BD22182C3BF6}" dt="2021-12-28T16:31:31.897" v="7436"/>
          <ac:spMkLst>
            <pc:docMk/>
            <pc:sldMk cId="4253641218" sldId="338"/>
            <ac:spMk id="12" creationId="{A2CF7FAE-4684-40C1-BDC6-EBB035338634}"/>
          </ac:spMkLst>
        </pc:spChg>
        <pc:spChg chg="add mod">
          <ac:chgData name="KEVIN MALAGOLI" userId="4753276f-5182-4cb6-86cf-6602de7c63db" providerId="ADAL" clId="{A3F69C49-7DC3-428C-81F0-BD22182C3BF6}" dt="2021-12-28T16:50:13.532" v="8249" actId="255"/>
          <ac:spMkLst>
            <pc:docMk/>
            <pc:sldMk cId="4253641218" sldId="338"/>
            <ac:spMk id="13" creationId="{B5B11049-102D-477B-A704-00BD9B5567B4}"/>
          </ac:spMkLst>
        </pc:spChg>
        <pc:spChg chg="add del">
          <ac:chgData name="KEVIN MALAGOLI" userId="4753276f-5182-4cb6-86cf-6602de7c63db" providerId="ADAL" clId="{A3F69C49-7DC3-428C-81F0-BD22182C3BF6}" dt="2021-12-28T16:36:29.630" v="7485"/>
          <ac:spMkLst>
            <pc:docMk/>
            <pc:sldMk cId="4253641218" sldId="338"/>
            <ac:spMk id="14" creationId="{99E20FDF-460C-4C7D-B254-8FB3E6B56CF7}"/>
          </ac:spMkLst>
        </pc:spChg>
        <pc:picChg chg="add del mod">
          <ac:chgData name="KEVIN MALAGOLI" userId="4753276f-5182-4cb6-86cf-6602de7c63db" providerId="ADAL" clId="{A3F69C49-7DC3-428C-81F0-BD22182C3BF6}" dt="2021-12-28T15:14:03.511" v="7391" actId="478"/>
          <ac:picMkLst>
            <pc:docMk/>
            <pc:sldMk cId="4253641218" sldId="338"/>
            <ac:picMk id="7" creationId="{1F803F9E-1903-4913-822F-66781A7FDA46}"/>
          </ac:picMkLst>
        </pc:picChg>
        <pc:picChg chg="add del mod">
          <ac:chgData name="KEVIN MALAGOLI" userId="4753276f-5182-4cb6-86cf-6602de7c63db" providerId="ADAL" clId="{A3F69C49-7DC3-428C-81F0-BD22182C3BF6}" dt="2021-12-28T16:31:11.833" v="7433" actId="478"/>
          <ac:picMkLst>
            <pc:docMk/>
            <pc:sldMk cId="4253641218" sldId="338"/>
            <ac:picMk id="9" creationId="{742C4A5E-B601-411B-BA1A-E0BC829A8ED2}"/>
          </ac:picMkLst>
        </pc:picChg>
      </pc:sldChg>
      <pc:sldChg chg="addSp delSp modSp new mod modClrScheme chgLayout">
        <pc:chgData name="KEVIN MALAGOLI" userId="4753276f-5182-4cb6-86cf-6602de7c63db" providerId="ADAL" clId="{A3F69C49-7DC3-428C-81F0-BD22182C3BF6}" dt="2021-12-29T09:37:27.818" v="9174" actId="20577"/>
        <pc:sldMkLst>
          <pc:docMk/>
          <pc:sldMk cId="2916038947" sldId="339"/>
        </pc:sldMkLst>
        <pc:spChg chg="del mod ord">
          <ac:chgData name="KEVIN MALAGOLI" userId="4753276f-5182-4cb6-86cf-6602de7c63db" providerId="ADAL" clId="{A3F69C49-7DC3-428C-81F0-BD22182C3BF6}" dt="2021-12-28T16:59:00.904" v="8432" actId="700"/>
          <ac:spMkLst>
            <pc:docMk/>
            <pc:sldMk cId="2916038947" sldId="339"/>
            <ac:spMk id="2" creationId="{6A9E1B82-8C31-4D70-BA1C-345B492D500D}"/>
          </ac:spMkLst>
        </pc:spChg>
        <pc:spChg chg="del mod ord">
          <ac:chgData name="KEVIN MALAGOLI" userId="4753276f-5182-4cb6-86cf-6602de7c63db" providerId="ADAL" clId="{A3F69C49-7DC3-428C-81F0-BD22182C3BF6}" dt="2021-12-28T16:59:00.904" v="8432" actId="700"/>
          <ac:spMkLst>
            <pc:docMk/>
            <pc:sldMk cId="2916038947" sldId="339"/>
            <ac:spMk id="3" creationId="{9869A6BC-4F43-4E10-8C26-F16CFCC7C8CB}"/>
          </ac:spMkLst>
        </pc:spChg>
        <pc:spChg chg="mod ord">
          <ac:chgData name="KEVIN MALAGOLI" userId="4753276f-5182-4cb6-86cf-6602de7c63db" providerId="ADAL" clId="{A3F69C49-7DC3-428C-81F0-BD22182C3BF6}" dt="2021-12-28T16:59:00.904" v="8432" actId="700"/>
          <ac:spMkLst>
            <pc:docMk/>
            <pc:sldMk cId="2916038947" sldId="339"/>
            <ac:spMk id="4" creationId="{8E7DCD1F-A04A-4858-957D-1CFA82FBB6F9}"/>
          </ac:spMkLst>
        </pc:spChg>
        <pc:spChg chg="add mod ord">
          <ac:chgData name="KEVIN MALAGOLI" userId="4753276f-5182-4cb6-86cf-6602de7c63db" providerId="ADAL" clId="{A3F69C49-7DC3-428C-81F0-BD22182C3BF6}" dt="2021-12-29T09:33:54.276" v="8973" actId="20577"/>
          <ac:spMkLst>
            <pc:docMk/>
            <pc:sldMk cId="2916038947" sldId="339"/>
            <ac:spMk id="5" creationId="{899C9079-D54A-492F-A2D2-E291222793FE}"/>
          </ac:spMkLst>
        </pc:spChg>
        <pc:spChg chg="add mod ord">
          <ac:chgData name="KEVIN MALAGOLI" userId="4753276f-5182-4cb6-86cf-6602de7c63db" providerId="ADAL" clId="{A3F69C49-7DC3-428C-81F0-BD22182C3BF6}" dt="2021-12-29T09:37:23.629" v="9171" actId="20577"/>
          <ac:spMkLst>
            <pc:docMk/>
            <pc:sldMk cId="2916038947" sldId="339"/>
            <ac:spMk id="6" creationId="{DC369552-5F5D-47C5-B45F-C6B77C8C84BC}"/>
          </ac:spMkLst>
        </pc:spChg>
        <pc:spChg chg="add mod ord">
          <ac:chgData name="KEVIN MALAGOLI" userId="4753276f-5182-4cb6-86cf-6602de7c63db" providerId="ADAL" clId="{A3F69C49-7DC3-428C-81F0-BD22182C3BF6}" dt="2021-12-29T09:37:27.818" v="9174" actId="20577"/>
          <ac:spMkLst>
            <pc:docMk/>
            <pc:sldMk cId="2916038947" sldId="339"/>
            <ac:spMk id="7" creationId="{16C2F3C3-8158-4B9D-ABCA-2762AF7EBCFB}"/>
          </ac:spMkLst>
        </pc:spChg>
        <pc:spChg chg="add mod">
          <ac:chgData name="KEVIN MALAGOLI" userId="4753276f-5182-4cb6-86cf-6602de7c63db" providerId="ADAL" clId="{A3F69C49-7DC3-428C-81F0-BD22182C3BF6}" dt="2021-12-29T09:36:39.207" v="9099" actId="403"/>
          <ac:spMkLst>
            <pc:docMk/>
            <pc:sldMk cId="2916038947" sldId="339"/>
            <ac:spMk id="8" creationId="{8B87EDF0-1F65-4B2E-BA0A-E27FA654D59C}"/>
          </ac:spMkLst>
        </pc:spChg>
        <pc:spChg chg="add mod">
          <ac:chgData name="KEVIN MALAGOLI" userId="4753276f-5182-4cb6-86cf-6602de7c63db" providerId="ADAL" clId="{A3F69C49-7DC3-428C-81F0-BD22182C3BF6}" dt="2021-12-29T09:36:34.702" v="9098" actId="404"/>
          <ac:spMkLst>
            <pc:docMk/>
            <pc:sldMk cId="2916038947" sldId="339"/>
            <ac:spMk id="9" creationId="{ECD38B64-05C4-4295-B29E-994B94D6D32A}"/>
          </ac:spMkLst>
        </pc:spChg>
      </pc:sldChg>
      <pc:sldChg chg="addSp delSp modSp new mod chgLayout">
        <pc:chgData name="KEVIN MALAGOLI" userId="4753276f-5182-4cb6-86cf-6602de7c63db" providerId="ADAL" clId="{A3F69C49-7DC3-428C-81F0-BD22182C3BF6}" dt="2021-12-29T13:15:36.171" v="9653" actId="20577"/>
        <pc:sldMkLst>
          <pc:docMk/>
          <pc:sldMk cId="2358694188" sldId="340"/>
        </pc:sldMkLst>
        <pc:spChg chg="mod ord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2" creationId="{07E876D8-B38A-4F64-B91D-5C86DC0081B9}"/>
          </ac:spMkLst>
        </pc:spChg>
        <pc:spChg chg="del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3" creationId="{DE68CB1F-8BFF-45B1-AA40-747EA2221539}"/>
          </ac:spMkLst>
        </pc:spChg>
        <pc:spChg chg="del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4" creationId="{01171750-63BE-41E1-A73E-0A8724195759}"/>
          </ac:spMkLst>
        </pc:spChg>
        <pc:spChg chg="mod ord">
          <ac:chgData name="KEVIN MALAGOLI" userId="4753276f-5182-4cb6-86cf-6602de7c63db" providerId="ADAL" clId="{A3F69C49-7DC3-428C-81F0-BD22182C3BF6}" dt="2021-12-29T09:37:49.884" v="9180" actId="700"/>
          <ac:spMkLst>
            <pc:docMk/>
            <pc:sldMk cId="2358694188" sldId="340"/>
            <ac:spMk id="5" creationId="{D239AA42-A30D-4E78-B7C5-97E3C4C0CADE}"/>
          </ac:spMkLst>
        </pc:spChg>
        <pc:spChg chg="add mod ord">
          <ac:chgData name="KEVIN MALAGOLI" userId="4753276f-5182-4cb6-86cf-6602de7c63db" providerId="ADAL" clId="{A3F69C49-7DC3-428C-81F0-BD22182C3BF6}" dt="2021-12-29T13:15:36.171" v="9653" actId="20577"/>
          <ac:spMkLst>
            <pc:docMk/>
            <pc:sldMk cId="2358694188" sldId="340"/>
            <ac:spMk id="6" creationId="{4AE10D36-17BE-47FC-80FA-156C6CEB62E6}"/>
          </ac:spMkLst>
        </pc:spChg>
        <pc:spChg chg="add del mod ord">
          <ac:chgData name="KEVIN MALAGOLI" userId="4753276f-5182-4cb6-86cf-6602de7c63db" providerId="ADAL" clId="{A3F69C49-7DC3-428C-81F0-BD22182C3BF6}" dt="2021-12-29T09:37:55.618" v="9182"/>
          <ac:spMkLst>
            <pc:docMk/>
            <pc:sldMk cId="2358694188" sldId="340"/>
            <ac:spMk id="7" creationId="{235E346D-7E57-4FE7-88CE-0F20BF260845}"/>
          </ac:spMkLst>
        </pc:spChg>
        <pc:spChg chg="add mod">
          <ac:chgData name="KEVIN MALAGOLI" userId="4753276f-5182-4cb6-86cf-6602de7c63db" providerId="ADAL" clId="{A3F69C49-7DC3-428C-81F0-BD22182C3BF6}" dt="2021-12-29T10:01:19.134" v="9210" actId="20577"/>
          <ac:spMkLst>
            <pc:docMk/>
            <pc:sldMk cId="2358694188" sldId="340"/>
            <ac:spMk id="8" creationId="{57D2DC45-36F3-4077-A8B4-E60FAC13ABBD}"/>
          </ac:spMkLst>
        </pc:spChg>
        <pc:spChg chg="add del">
          <ac:chgData name="KEVIN MALAGOLI" userId="4753276f-5182-4cb6-86cf-6602de7c63db" providerId="ADAL" clId="{A3F69C49-7DC3-428C-81F0-BD22182C3BF6}" dt="2021-12-29T10:42:27.893" v="9521"/>
          <ac:spMkLst>
            <pc:docMk/>
            <pc:sldMk cId="2358694188" sldId="340"/>
            <ac:spMk id="9" creationId="{9CEE7020-A367-460E-B80B-065FBC6888F8}"/>
          </ac:spMkLst>
        </pc:spChg>
        <pc:spChg chg="add del">
          <ac:chgData name="KEVIN MALAGOLI" userId="4753276f-5182-4cb6-86cf-6602de7c63db" providerId="ADAL" clId="{A3F69C49-7DC3-428C-81F0-BD22182C3BF6}" dt="2021-12-29T10:42:38.789" v="9532"/>
          <ac:spMkLst>
            <pc:docMk/>
            <pc:sldMk cId="2358694188" sldId="340"/>
            <ac:spMk id="10" creationId="{B615048F-882C-4BF1-B5FF-70A47F92C9F6}"/>
          </ac:spMkLst>
        </pc:spChg>
      </pc:sldChg>
      <pc:sldChg chg="addSp delSp modSp new mod">
        <pc:chgData name="KEVIN MALAGOLI" userId="4753276f-5182-4cb6-86cf-6602de7c63db" providerId="ADAL" clId="{A3F69C49-7DC3-428C-81F0-BD22182C3BF6}" dt="2021-12-29T10:00:42.443" v="9197" actId="20577"/>
        <pc:sldMkLst>
          <pc:docMk/>
          <pc:sldMk cId="1206520168" sldId="341"/>
        </pc:sldMkLst>
        <pc:spChg chg="mod">
          <ac:chgData name="KEVIN MALAGOLI" userId="4753276f-5182-4cb6-86cf-6602de7c63db" providerId="ADAL" clId="{A3F69C49-7DC3-428C-81F0-BD22182C3BF6}" dt="2021-12-28T17:12:28.748" v="8584" actId="20577"/>
          <ac:spMkLst>
            <pc:docMk/>
            <pc:sldMk cId="1206520168" sldId="341"/>
            <ac:spMk id="2" creationId="{FD66C682-335F-4D3A-9C9D-67B90F5FCBC9}"/>
          </ac:spMkLst>
        </pc:spChg>
        <pc:spChg chg="add del mod">
          <ac:chgData name="KEVIN MALAGOLI" userId="4753276f-5182-4cb6-86cf-6602de7c63db" providerId="ADAL" clId="{A3F69C49-7DC3-428C-81F0-BD22182C3BF6}" dt="2021-12-29T10:00:42.443" v="9197" actId="20577"/>
          <ac:spMkLst>
            <pc:docMk/>
            <pc:sldMk cId="1206520168" sldId="341"/>
            <ac:spMk id="3" creationId="{E0007E1C-82FD-4E39-9B28-BA606C4ABEA3}"/>
          </ac:spMkLst>
        </pc:spChg>
        <pc:spChg chg="add del mod">
          <ac:chgData name="KEVIN MALAGOLI" userId="4753276f-5182-4cb6-86cf-6602de7c63db" providerId="ADAL" clId="{A3F69C49-7DC3-428C-81F0-BD22182C3BF6}" dt="2021-12-28T17:06:58.369" v="8461"/>
          <ac:spMkLst>
            <pc:docMk/>
            <pc:sldMk cId="1206520168" sldId="341"/>
            <ac:spMk id="5" creationId="{0F99A570-B756-4D2A-92E6-714FA5EA6452}"/>
          </ac:spMkLst>
        </pc:spChg>
      </pc:sldChg>
      <pc:sldMasterChg chg="del delSldLayout">
        <pc:chgData name="KEVIN MALAGOLI" userId="4753276f-5182-4cb6-86cf-6602de7c63db" providerId="ADAL" clId="{A3F69C49-7DC3-428C-81F0-BD22182C3BF6}" dt="2021-12-20T12:21:05.889" v="14" actId="47"/>
        <pc:sldMasterMkLst>
          <pc:docMk/>
          <pc:sldMasterMk cId="3921016122" sldId="2147483648"/>
        </pc:sldMasterMkLst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829896817" sldId="2147483649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1154794146" sldId="2147483650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484295976" sldId="2147483651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1101828285" sldId="2147483652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2839146959" sldId="2147483653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954128959" sldId="2147483654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565865832" sldId="2147483655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327538737" sldId="2147483656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1210136339" sldId="2147483657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2535785764" sldId="2147483658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2929781086" sldId="2147483659"/>
          </pc:sldLayoutMkLst>
        </pc:sldLayoutChg>
        <pc:sldLayoutChg chg="del">
          <pc:chgData name="KEVIN MALAGOLI" userId="4753276f-5182-4cb6-86cf-6602de7c63db" providerId="ADAL" clId="{A3F69C49-7DC3-428C-81F0-BD22182C3BF6}" dt="2021-12-20T12:21:05.889" v="14" actId="47"/>
          <pc:sldLayoutMkLst>
            <pc:docMk/>
            <pc:sldMasterMk cId="3921016122" sldId="2147483648"/>
            <pc:sldLayoutMk cId="3475383589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ndroid.com/studio/profile/android-profiler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buil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write/layout-edi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sqlite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ooglesamples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resources/providing-resourc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manifest-intro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Android Studio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B8000-0918-4653-B2B9-944C3160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7F845C-7D6A-411F-8FA6-42CD50D1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API Level </a:t>
            </a:r>
            <a:r>
              <a:rPr lang="it-IT" dirty="0"/>
              <a:t>(with </a:t>
            </a:r>
            <a:r>
              <a:rPr lang="it-IT" dirty="0" err="1"/>
              <a:t>related</a:t>
            </a:r>
            <a:r>
              <a:rPr lang="it-IT" dirty="0"/>
              <a:t> Android OS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FE46B0-744C-46EB-95FB-2E5B7D4D7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29456"/>
            <a:ext cx="5384800" cy="4267453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514FA-0475-483D-AEC7-C8FC586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64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B84F-D9F4-41D7-80F0-507288F0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437C4-8014-4941-BA0E-AC0A3D42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Name of AVD</a:t>
            </a:r>
          </a:p>
          <a:p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  technical </a:t>
            </a:r>
            <a:r>
              <a:rPr lang="it-IT" dirty="0" err="1">
                <a:solidFill>
                  <a:srgbClr val="FF0000"/>
                </a:solidFill>
              </a:rPr>
              <a:t>specifications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(display </a:t>
            </a:r>
            <a:r>
              <a:rPr lang="it-IT" dirty="0" err="1"/>
              <a:t>resolution</a:t>
            </a:r>
            <a:r>
              <a:rPr lang="it-IT" dirty="0"/>
              <a:t>…)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4D34A7-3957-4795-857C-A11F2BD8D9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36187"/>
            <a:ext cx="5384800" cy="4253991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F1F0DF-3A57-462E-8C2A-2AB0FD0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9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38E7-044B-4AF2-B9BC-8189B5BF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 and Debug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FC5FC-F0B8-4FA0-AA57-B68E2956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Run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:</a:t>
            </a:r>
          </a:p>
          <a:p>
            <a:r>
              <a:rPr lang="it-IT" dirty="0" err="1"/>
              <a:t>Compiles</a:t>
            </a:r>
            <a:r>
              <a:rPr lang="it-IT" dirty="0"/>
              <a:t> source code to </a:t>
            </a:r>
            <a:r>
              <a:rPr lang="it-IT" dirty="0" err="1"/>
              <a:t>bytecode</a:t>
            </a:r>
            <a:endParaRPr lang="it-IT" dirty="0"/>
          </a:p>
          <a:p>
            <a:r>
              <a:rPr lang="it-IT" dirty="0" err="1"/>
              <a:t>Coverts</a:t>
            </a:r>
            <a:r>
              <a:rPr lang="it-IT" dirty="0"/>
              <a:t> </a:t>
            </a:r>
            <a:r>
              <a:rPr lang="it-IT" dirty="0" err="1"/>
              <a:t>bytecode</a:t>
            </a:r>
            <a:r>
              <a:rPr lang="it-IT" dirty="0"/>
              <a:t> to Android </a:t>
            </a:r>
            <a:r>
              <a:rPr lang="it-IT" dirty="0" err="1"/>
              <a:t>executable</a:t>
            </a:r>
            <a:r>
              <a:rPr lang="it-IT" dirty="0"/>
              <a:t> (</a:t>
            </a:r>
            <a:r>
              <a:rPr lang="it-IT" i="1" dirty="0"/>
              <a:t>.</a:t>
            </a:r>
            <a:r>
              <a:rPr lang="it-IT" i="1" dirty="0" err="1"/>
              <a:t>dex</a:t>
            </a:r>
            <a:r>
              <a:rPr lang="it-IT" dirty="0"/>
              <a:t>)</a:t>
            </a:r>
          </a:p>
          <a:p>
            <a:r>
              <a:rPr lang="it-IT" dirty="0"/>
              <a:t>Packages the </a:t>
            </a:r>
            <a:r>
              <a:rPr lang="it-IT" dirty="0" err="1"/>
              <a:t>executable</a:t>
            </a:r>
            <a:r>
              <a:rPr lang="it-IT" dirty="0"/>
              <a:t> and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and </a:t>
            </a:r>
            <a:r>
              <a:rPr lang="it-IT" dirty="0" err="1"/>
              <a:t>manifest</a:t>
            </a:r>
            <a:r>
              <a:rPr lang="it-IT" dirty="0"/>
              <a:t> in Android package (.</a:t>
            </a:r>
            <a:r>
              <a:rPr lang="it-IT" i="1" dirty="0" err="1"/>
              <a:t>apk</a:t>
            </a:r>
            <a:r>
              <a:rPr lang="it-IT" dirty="0"/>
              <a:t>)</a:t>
            </a:r>
          </a:p>
          <a:p>
            <a:r>
              <a:rPr lang="it-IT" dirty="0" err="1"/>
              <a:t>Deploys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APK in target device and </a:t>
            </a:r>
            <a:r>
              <a:rPr lang="it-IT" dirty="0" err="1"/>
              <a:t>installs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</a:p>
          <a:p>
            <a:r>
              <a:rPr lang="it-IT" dirty="0"/>
              <a:t>Starts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75AE46-D416-4A87-BCB5-925D12DF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5" name="Segnaposto contenuto 52">
            <a:extLst>
              <a:ext uri="{FF2B5EF4-FFF2-40B4-BE49-F238E27FC236}">
                <a16:creationId xmlns:a16="http://schemas.microsoft.com/office/drawing/2014/main" id="{DC7C021B-617E-4E7C-ADB4-70793A55B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3" r="54864" b="1759"/>
          <a:stretch/>
        </p:blipFill>
        <p:spPr>
          <a:xfrm>
            <a:off x="2529840" y="613529"/>
            <a:ext cx="589280" cy="539652"/>
          </a:xfrm>
          <a:prstGeom prst="rect">
            <a:avLst/>
          </a:prstGeom>
        </p:spPr>
      </p:pic>
      <p:pic>
        <p:nvPicPr>
          <p:cNvPr id="6" name="Segnaposto contenuto 52">
            <a:extLst>
              <a:ext uri="{FF2B5EF4-FFF2-40B4-BE49-F238E27FC236}">
                <a16:creationId xmlns:a16="http://schemas.microsoft.com/office/drawing/2014/main" id="{66AB5C17-B285-4624-95C0-3DE5948F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6" t="1" r="43231" b="3904"/>
          <a:stretch/>
        </p:blipFill>
        <p:spPr>
          <a:xfrm>
            <a:off x="9011919" y="613529"/>
            <a:ext cx="602437" cy="5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0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Android Studio </a:t>
            </a:r>
            <a:r>
              <a:rPr lang="it-IT" sz="2800" dirty="0" err="1"/>
              <a:t>offers</a:t>
            </a:r>
            <a:r>
              <a:rPr lang="it-IT" sz="2800" dirty="0"/>
              <a:t> the </a:t>
            </a:r>
            <a:r>
              <a:rPr lang="it-IT" sz="2800" dirty="0" err="1"/>
              <a:t>possibility</a:t>
            </a:r>
            <a:r>
              <a:rPr lang="it-IT" sz="2800" dirty="0"/>
              <a:t> to </a:t>
            </a:r>
            <a:r>
              <a:rPr lang="it-IT" sz="2800" dirty="0" err="1"/>
              <a:t>install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and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in a </a:t>
            </a:r>
            <a:r>
              <a:rPr lang="it-IT" sz="2800" dirty="0" err="1"/>
              <a:t>real</a:t>
            </a:r>
            <a:r>
              <a:rPr lang="it-IT" sz="2800" dirty="0"/>
              <a:t> Android device</a:t>
            </a:r>
          </a:p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About Phone/Tablet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8290C-4F91-4381-82D8-3E2043B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Profiler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B76A697-6A39-4029-9989-26B5664AF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control system status and hardware work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:</a:t>
            </a:r>
          </a:p>
          <a:p>
            <a:r>
              <a:rPr lang="it-IT" dirty="0"/>
              <a:t>CPU</a:t>
            </a:r>
          </a:p>
          <a:p>
            <a:r>
              <a:rPr lang="it-IT" dirty="0"/>
              <a:t>Memory</a:t>
            </a:r>
          </a:p>
          <a:p>
            <a:r>
              <a:rPr lang="it-IT" dirty="0"/>
              <a:t>Network </a:t>
            </a:r>
          </a:p>
          <a:p>
            <a:r>
              <a:rPr lang="it-IT" dirty="0"/>
              <a:t>Energy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https://developer.android.com/studio/profile/android-profiler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0E772480-AC61-4C7E-B876-C5503DBCE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5522" y="2133600"/>
            <a:ext cx="6386878" cy="2867089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383697-682F-461B-8B5C-622D001C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38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A52E2-C5FF-42F1-BC84-3DD683AA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 Window Bar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8C18A-785A-433D-8EC7-681D270A4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Tool window bar </a:t>
            </a:r>
            <a:r>
              <a:rPr lang="en-US" dirty="0"/>
              <a:t>contains the buttons that allow you to expand or collapse individual tool windows.</a:t>
            </a:r>
          </a:p>
          <a:p>
            <a:pPr marL="0" indent="0">
              <a:buNone/>
            </a:pPr>
            <a:r>
              <a:rPr lang="en-US" dirty="0"/>
              <a:t>On right edge:</a:t>
            </a:r>
          </a:p>
          <a:p>
            <a:r>
              <a:rPr lang="it-IT" dirty="0">
                <a:solidFill>
                  <a:srgbClr val="FF0000"/>
                </a:solidFill>
              </a:rPr>
              <a:t>Project: </a:t>
            </a:r>
            <a:r>
              <a:rPr lang="it-IT" dirty="0"/>
              <a:t>show </a:t>
            </a:r>
            <a:r>
              <a:rPr lang="it-IT" dirty="0" err="1"/>
              <a:t>project’s</a:t>
            </a:r>
            <a:r>
              <a:rPr lang="it-IT" dirty="0"/>
              <a:t> directories</a:t>
            </a:r>
          </a:p>
          <a:p>
            <a:r>
              <a:rPr lang="it-IT" dirty="0" err="1">
                <a:solidFill>
                  <a:srgbClr val="FF0000"/>
                </a:solidFill>
              </a:rPr>
              <a:t>Git</a:t>
            </a:r>
            <a:r>
              <a:rPr lang="it-IT" dirty="0">
                <a:solidFill>
                  <a:srgbClr val="FF0000"/>
                </a:solidFill>
              </a:rPr>
              <a:t> tools</a:t>
            </a:r>
          </a:p>
          <a:p>
            <a:r>
              <a:rPr lang="it-IT" dirty="0">
                <a:solidFill>
                  <a:srgbClr val="FF0000"/>
                </a:solidFill>
              </a:rPr>
              <a:t>Resource manager: </a:t>
            </a:r>
            <a:r>
              <a:rPr lang="it-IT" dirty="0"/>
              <a:t>show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with preview</a:t>
            </a:r>
          </a:p>
          <a:p>
            <a:r>
              <a:rPr lang="it-IT" dirty="0" err="1">
                <a:solidFill>
                  <a:srgbClr val="FF0000"/>
                </a:solidFill>
              </a:rPr>
              <a:t>Structure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open project </a:t>
            </a:r>
            <a:r>
              <a:rPr lang="it-IT" dirty="0" err="1"/>
              <a:t>structure’s</a:t>
            </a:r>
            <a:r>
              <a:rPr lang="it-IT" dirty="0"/>
              <a:t> window</a:t>
            </a:r>
          </a:p>
          <a:p>
            <a:r>
              <a:rPr lang="it-IT" dirty="0">
                <a:solidFill>
                  <a:srgbClr val="FF0000"/>
                </a:solidFill>
              </a:rPr>
              <a:t>Build </a:t>
            </a:r>
            <a:r>
              <a:rPr lang="it-IT" dirty="0" err="1">
                <a:solidFill>
                  <a:srgbClr val="FF0000"/>
                </a:solidFill>
              </a:rPr>
              <a:t>variants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On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:</a:t>
            </a:r>
          </a:p>
          <a:p>
            <a:r>
              <a:rPr lang="it-IT" dirty="0">
                <a:solidFill>
                  <a:srgbClr val="FF0000"/>
                </a:solidFill>
              </a:rPr>
              <a:t>Device file </a:t>
            </a:r>
            <a:r>
              <a:rPr lang="it-IT" dirty="0" err="1">
                <a:solidFill>
                  <a:srgbClr val="FF0000"/>
                </a:solidFill>
              </a:rPr>
              <a:t>explorer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show device storage</a:t>
            </a:r>
          </a:p>
          <a:p>
            <a:r>
              <a:rPr lang="it-IT" dirty="0" err="1">
                <a:solidFill>
                  <a:srgbClr val="FF0000"/>
                </a:solidFill>
              </a:rPr>
              <a:t>Gradle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show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endParaRPr lang="it-IT" dirty="0"/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0EE3C818-273E-4521-85F8-107FB9DC3D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On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/>
              <a:t>find TODO elements in your code </a:t>
            </a:r>
          </a:p>
          <a:p>
            <a:r>
              <a:rPr lang="en-US" dirty="0">
                <a:solidFill>
                  <a:srgbClr val="FF0000"/>
                </a:solidFill>
              </a:rPr>
              <a:t>Problems: </a:t>
            </a:r>
            <a:r>
              <a:rPr lang="en-US" dirty="0"/>
              <a:t>show problem, warning and errors</a:t>
            </a:r>
          </a:p>
          <a:p>
            <a:r>
              <a:rPr lang="en-US" dirty="0">
                <a:solidFill>
                  <a:srgbClr val="FF0000"/>
                </a:solidFill>
              </a:rPr>
              <a:t>Terminal: </a:t>
            </a:r>
            <a:r>
              <a:rPr lang="en-US" dirty="0"/>
              <a:t>open a terminal of your pc</a:t>
            </a:r>
          </a:p>
          <a:p>
            <a:r>
              <a:rPr lang="en-US" dirty="0">
                <a:solidFill>
                  <a:srgbClr val="FF0000"/>
                </a:solidFill>
              </a:rPr>
              <a:t>Build: </a:t>
            </a:r>
            <a:r>
              <a:rPr lang="en-US" dirty="0"/>
              <a:t>open build’s window (where you can see build’s log)</a:t>
            </a:r>
          </a:p>
          <a:p>
            <a:r>
              <a:rPr lang="it-IT" dirty="0" err="1">
                <a:solidFill>
                  <a:srgbClr val="FF0000"/>
                </a:solidFill>
              </a:rPr>
              <a:t>Logcat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/>
              <a:t>displays system messages, such as when a garbage collection occurs, and messages that you added to your app with the Log class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Profiler</a:t>
            </a:r>
          </a:p>
          <a:p>
            <a:r>
              <a:rPr lang="it-IT" dirty="0" err="1">
                <a:solidFill>
                  <a:srgbClr val="FF0000"/>
                </a:solidFill>
              </a:rPr>
              <a:t>Run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App </a:t>
            </a:r>
            <a:r>
              <a:rPr lang="it-IT" dirty="0" err="1">
                <a:solidFill>
                  <a:srgbClr val="FF0000"/>
                </a:solidFill>
              </a:rPr>
              <a:t>inspector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inspect</a:t>
            </a:r>
            <a:r>
              <a:rPr lang="it-IT" dirty="0"/>
              <a:t> database and background task of running </a:t>
            </a:r>
            <a:r>
              <a:rPr lang="it-IT" dirty="0" err="1"/>
              <a:t>process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823EE8-A836-4537-A483-3F0F2590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51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storage device </a:t>
            </a:r>
          </a:p>
          <a:p>
            <a:pPr lvl="1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use AVD, storage </a:t>
            </a:r>
            <a:r>
              <a:rPr lang="it-IT" sz="3200" dirty="0" err="1"/>
              <a:t>is</a:t>
            </a:r>
            <a:r>
              <a:rPr lang="it-IT" sz="3200" dirty="0"/>
              <a:t> a directory in </a:t>
            </a:r>
            <a:r>
              <a:rPr lang="it-IT" sz="3200" dirty="0" err="1"/>
              <a:t>your</a:t>
            </a:r>
            <a:r>
              <a:rPr lang="it-IT" sz="3200" dirty="0"/>
              <a:t> PC</a:t>
            </a:r>
          </a:p>
          <a:p>
            <a:pPr lvl="1"/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use Real device </a:t>
            </a:r>
            <a:r>
              <a:rPr lang="it-IT" sz="3200" dirty="0" err="1"/>
              <a:t>is</a:t>
            </a:r>
            <a:r>
              <a:rPr lang="it-IT" sz="3200" dirty="0"/>
              <a:t> the </a:t>
            </a:r>
            <a:r>
              <a:rPr lang="it-IT" sz="3200" dirty="0" err="1"/>
              <a:t>real</a:t>
            </a:r>
            <a:r>
              <a:rPr lang="it-IT" sz="3200" dirty="0"/>
              <a:t> file system</a:t>
            </a:r>
          </a:p>
          <a:p>
            <a:r>
              <a:rPr lang="it-IT" dirty="0"/>
              <a:t>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directory in storage</a:t>
            </a:r>
          </a:p>
          <a:p>
            <a:pPr lvl="1"/>
            <a:r>
              <a:rPr lang="it-IT" sz="3200" i="1" dirty="0"/>
              <a:t>File </a:t>
            </a:r>
            <a:r>
              <a:rPr lang="it-IT" sz="3200" i="1" dirty="0" err="1"/>
              <a:t>explorer</a:t>
            </a:r>
            <a:r>
              <a:rPr lang="it-IT" sz="3200" i="1" dirty="0"/>
              <a:t> -&gt; Data -&gt; Data </a:t>
            </a:r>
            <a:r>
              <a:rPr lang="it-IT" sz="3200" dirty="0"/>
              <a:t>-&gt; </a:t>
            </a:r>
            <a:r>
              <a:rPr lang="it-IT" sz="3200" dirty="0" err="1"/>
              <a:t>your</a:t>
            </a:r>
            <a:r>
              <a:rPr lang="it-IT" sz="3200" dirty="0"/>
              <a:t> app package name (e.g. </a:t>
            </a:r>
            <a:r>
              <a:rPr lang="it-IT" sz="3200" dirty="0" err="1"/>
              <a:t>com.example.MyApplication</a:t>
            </a:r>
            <a:r>
              <a:rPr lang="it-IT" sz="32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6B46B-75A9-46D6-90F9-25C66A9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3291F-A597-472D-BFC2-593BBB1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Gradle is an open-source and general-purpose build automation tool that is designed to be flexible enough to build almost any type of software.</a:t>
            </a:r>
          </a:p>
          <a:p>
            <a:r>
              <a:rPr lang="en-US" dirty="0"/>
              <a:t>Is based on Groovy or Kotlin scripts</a:t>
            </a:r>
          </a:p>
          <a:p>
            <a:r>
              <a:rPr lang="en-US" dirty="0"/>
              <a:t>Run on JVM (to use it you must install JDK)</a:t>
            </a:r>
          </a:p>
          <a:p>
            <a:r>
              <a:rPr lang="en-US" dirty="0"/>
              <a:t>Gradle manage your android project build, dependencies, versions, resources…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https://developer.android.com/studio/build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FFE9A-039C-417D-8904-521AA37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16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Git</a:t>
            </a:r>
            <a:r>
              <a:rPr lang="it-IT" dirty="0"/>
              <a:t>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BF5494A-8A0E-43C0-9996-5CDEAFAE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tools in:</a:t>
            </a:r>
          </a:p>
          <a:p>
            <a:r>
              <a:rPr lang="it-IT" dirty="0"/>
              <a:t>Toolbar: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to make pull, </a:t>
            </a:r>
            <a:r>
              <a:rPr lang="it-IT" dirty="0" err="1"/>
              <a:t>commit</a:t>
            </a:r>
            <a:r>
              <a:rPr lang="it-IT" dirty="0"/>
              <a:t> and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quickly</a:t>
            </a:r>
            <a:r>
              <a:rPr lang="it-IT" dirty="0"/>
              <a:t> </a:t>
            </a:r>
          </a:p>
          <a:p>
            <a:r>
              <a:rPr lang="it-IT" dirty="0" err="1"/>
              <a:t>Menubar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a list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commands</a:t>
            </a:r>
            <a:endParaRPr lang="it-IT" dirty="0"/>
          </a:p>
          <a:p>
            <a:r>
              <a:rPr lang="it-IT" dirty="0"/>
              <a:t>Tool Window Bar: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actions in </a:t>
            </a:r>
            <a:r>
              <a:rPr lang="it-IT" dirty="0" err="1"/>
              <a:t>git</a:t>
            </a:r>
            <a:r>
              <a:rPr lang="it-IT" dirty="0"/>
              <a:t> repository</a:t>
            </a:r>
          </a:p>
          <a:p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ADED878-196E-482B-8C75-EE4CF7AF9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00" t="4408" r="16083" b="92796"/>
          <a:stretch/>
        </p:blipFill>
        <p:spPr>
          <a:xfrm>
            <a:off x="10583333" y="2357120"/>
            <a:ext cx="1507067" cy="3048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C70E777-9914-4092-8C48-28814427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545620"/>
            <a:ext cx="8487357" cy="14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layout editor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https://developer.android.com/studio/write/layout-editor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SDK and JDK (Java Development Kit)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Gradle plugins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emulator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profiler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23E6CB-DDC6-429C-BCC1-E6CAC76207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VCS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Layout design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Debug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tools and framework (JUnit)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device’s filesystem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logging and output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Project Wizard: simplifies creating new project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1DDCC-92EA-4832-AF18-70EF031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39098-7C55-4E77-9C88-FFC9872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SQLite3: </a:t>
            </a:r>
            <a:r>
              <a:rPr lang="en-US" dirty="0"/>
              <a:t>From a remote shell to your device or from your host machine, you can use the sqlite3 command-line program to manage SQLite databases created by Android applications. </a:t>
            </a:r>
            <a:r>
              <a:rPr lang="en-US" dirty="0">
                <a:hlinkClick r:id="rId2"/>
              </a:rPr>
              <a:t>https://developer.android.com/studio/command-line/sqlite3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AB588-AB13-402E-8191-52528AA4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52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8651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66708-9C30-41F0-97DC-FF89418D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7E8-13BA-4B1A-83CE-277389AA9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way to start projects:</a:t>
            </a:r>
          </a:p>
          <a:p>
            <a:r>
              <a:rPr lang="it-IT" dirty="0">
                <a:solidFill>
                  <a:srgbClr val="FF0000"/>
                </a:solidFill>
              </a:rPr>
              <a:t>New project: </a:t>
            </a:r>
            <a:r>
              <a:rPr lang="it-IT" dirty="0" err="1"/>
              <a:t>you</a:t>
            </a:r>
            <a:r>
              <a:rPr lang="it-IT" dirty="0"/>
              <a:t> can start an </a:t>
            </a:r>
            <a:r>
              <a:rPr lang="it-IT" dirty="0" err="1"/>
              <a:t>empty</a:t>
            </a:r>
            <a:r>
              <a:rPr lang="it-IT" dirty="0"/>
              <a:t> project </a:t>
            </a:r>
          </a:p>
          <a:p>
            <a:r>
              <a:rPr lang="it-IT" dirty="0">
                <a:solidFill>
                  <a:srgbClr val="FF0000"/>
                </a:solidFill>
              </a:rPr>
              <a:t>Open project: </a:t>
            </a:r>
            <a:r>
              <a:rPr lang="it-IT" dirty="0" err="1"/>
              <a:t>you</a:t>
            </a:r>
            <a:r>
              <a:rPr lang="it-IT" dirty="0"/>
              <a:t> can open </a:t>
            </a:r>
            <a:r>
              <a:rPr lang="it-IT" dirty="0" err="1"/>
              <a:t>existing</a:t>
            </a:r>
            <a:r>
              <a:rPr lang="it-IT" dirty="0"/>
              <a:t> project</a:t>
            </a:r>
          </a:p>
          <a:p>
            <a:r>
              <a:rPr lang="it-IT" dirty="0">
                <a:solidFill>
                  <a:srgbClr val="FF0000"/>
                </a:solidFill>
              </a:rPr>
              <a:t>Import from VCS: </a:t>
            </a:r>
            <a:r>
              <a:rPr lang="it-IT" dirty="0" err="1"/>
              <a:t>you</a:t>
            </a:r>
            <a:r>
              <a:rPr lang="it-IT" dirty="0"/>
              <a:t> can import project from VCS (Version Control System) thank to GitHub plugins</a:t>
            </a:r>
          </a:p>
          <a:p>
            <a:r>
              <a:rPr lang="it-IT" dirty="0">
                <a:solidFill>
                  <a:srgbClr val="FF0000"/>
                </a:solidFill>
              </a:rPr>
              <a:t>Open sample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AA3A03-3815-4355-AD7F-4BEA7FB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AC119-859A-4E6B-976B-2B437E9C2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47341"/>
            <a:ext cx="5384800" cy="4231680"/>
          </a:xfrm>
        </p:spPr>
      </p:pic>
    </p:spTree>
    <p:extLst>
      <p:ext uri="{BB962C8B-B14F-4D97-AF65-F5344CB8AC3E}">
        <p14:creationId xmlns:p14="http://schemas.microsoft.com/office/powerpoint/2010/main" val="367914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New project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94ABB54-72F9-4191-91BE-BCD618484F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Project Wizard helps you to create empty project</a:t>
            </a:r>
          </a:p>
          <a:p>
            <a:r>
              <a:rPr lang="en-US" dirty="0"/>
              <a:t>You must choose first Activity type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56840852-4947-4E44-AB4B-C163EC00AF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97600" y="1904419"/>
            <a:ext cx="5384800" cy="39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19101-74D9-4DE3-A5F0-59E99043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project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F972D-EA3D-4081-B2C5-66C7B1614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r>
              <a:rPr lang="it-IT" dirty="0"/>
              <a:t>Application name</a:t>
            </a:r>
          </a:p>
          <a:p>
            <a:r>
              <a:rPr lang="it-IT" dirty="0"/>
              <a:t>Package name and location</a:t>
            </a:r>
          </a:p>
          <a:p>
            <a:r>
              <a:rPr lang="it-IT" dirty="0"/>
              <a:t>Application programming </a:t>
            </a:r>
            <a:r>
              <a:rPr lang="it-IT" dirty="0" err="1"/>
              <a:t>language</a:t>
            </a:r>
            <a:r>
              <a:rPr lang="it-IT" dirty="0"/>
              <a:t> (Java, </a:t>
            </a:r>
            <a:r>
              <a:rPr lang="it-IT" dirty="0" err="1"/>
              <a:t>Kotlin</a:t>
            </a:r>
            <a:r>
              <a:rPr lang="it-IT" dirty="0"/>
              <a:t>)</a:t>
            </a:r>
          </a:p>
          <a:p>
            <a:r>
              <a:rPr lang="it-IT" dirty="0"/>
              <a:t>API and SDK target </a:t>
            </a:r>
            <a:r>
              <a:rPr lang="it-IT" dirty="0" err="1"/>
              <a:t>version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1C4746-35B5-44AC-812C-44367F72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pic>
        <p:nvPicPr>
          <p:cNvPr id="6" name="Segnaposto contenuto 8">
            <a:extLst>
              <a:ext uri="{FF2B5EF4-FFF2-40B4-BE49-F238E27FC236}">
                <a16:creationId xmlns:a16="http://schemas.microsoft.com/office/drawing/2014/main" id="{0A15EA4D-120C-470A-94C8-A5BDCFA50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15590"/>
            <a:ext cx="5384800" cy="38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0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56586-A468-4CA6-9003-7972E3DE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project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F9CA9-4330-41BE-A21E-713D3BFBC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Android studio helps </a:t>
            </a:r>
            <a:r>
              <a:rPr lang="it-IT" dirty="0" err="1"/>
              <a:t>you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target Android API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shows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distibution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03CF9A-284A-4EA5-BA66-B03E8F3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4956092-B87D-4B25-877D-8E0963DAA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29170"/>
            <a:ext cx="5384800" cy="36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dirty="0"/>
              <a:t>Android Studio supports a </a:t>
            </a:r>
            <a:r>
              <a:rPr lang="it-IT" sz="3200" dirty="0" err="1"/>
              <a:t>variety</a:t>
            </a:r>
            <a:r>
              <a:rPr lang="it-IT" sz="3200" dirty="0"/>
              <a:t> of </a:t>
            </a:r>
            <a:r>
              <a:rPr lang="it-IT" sz="3200" dirty="0" err="1"/>
              <a:t>version</a:t>
            </a:r>
            <a:r>
              <a:rPr lang="it-IT" sz="3200" dirty="0"/>
              <a:t> control systems (</a:t>
            </a:r>
            <a:r>
              <a:rPr lang="it-IT" sz="3200" dirty="0" err="1"/>
              <a:t>VCS’s</a:t>
            </a:r>
            <a:r>
              <a:rPr lang="it-IT" sz="3200" dirty="0"/>
              <a:t>), </a:t>
            </a:r>
            <a:r>
              <a:rPr lang="it-IT" sz="3200" dirty="0" err="1"/>
              <a:t>including</a:t>
            </a:r>
            <a:r>
              <a:rPr lang="it-IT" sz="3200" dirty="0"/>
              <a:t> </a:t>
            </a:r>
            <a:r>
              <a:rPr lang="it-IT" sz="3200" dirty="0" err="1"/>
              <a:t>Git</a:t>
            </a:r>
            <a:r>
              <a:rPr lang="it-IT" sz="3200" dirty="0"/>
              <a:t>, GitHub, CVS, </a:t>
            </a:r>
            <a:r>
              <a:rPr lang="it-IT" sz="3200" dirty="0" err="1"/>
              <a:t>Mercurial</a:t>
            </a:r>
            <a:r>
              <a:rPr lang="it-IT" sz="3200" dirty="0"/>
              <a:t>, </a:t>
            </a:r>
            <a:r>
              <a:rPr lang="it-IT" sz="3200" dirty="0" err="1"/>
              <a:t>Subversion</a:t>
            </a:r>
            <a:r>
              <a:rPr lang="it-IT" sz="3200" dirty="0"/>
              <a:t>, and Google Cloud Source Repositories.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8BF56B-0BA4-4736-BA85-0822DAE28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844555"/>
            <a:ext cx="5384800" cy="4037252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59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D92A4-841A-4471-873E-A47EB50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sample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8C581D-5A24-4914-B57A-E393A41491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 new  import sample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Android studio </a:t>
            </a:r>
            <a:r>
              <a:rPr lang="it-IT" dirty="0" err="1">
                <a:sym typeface="Wingdings" panose="05000000000000000000" pitchFamily="2" charset="2"/>
              </a:rPr>
              <a:t>offers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opportunity</a:t>
            </a:r>
            <a:r>
              <a:rPr lang="it-IT" dirty="0">
                <a:sym typeface="Wingdings" panose="05000000000000000000" pitchFamily="2" charset="2"/>
              </a:rPr>
              <a:t> to import sample project </a:t>
            </a: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sample code in Android Studio are </a:t>
            </a:r>
            <a:r>
              <a:rPr lang="it-IT" dirty="0" err="1">
                <a:sym typeface="Wingdings" panose="05000000000000000000" pitchFamily="2" charset="2"/>
              </a:rPr>
              <a:t>available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  <a:hlinkClick r:id="rId2"/>
              </a:rPr>
              <a:t>https://github.com/googlesamples/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0BE642A-FDBB-42E8-B3BD-D9245BB32E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918804"/>
            <a:ext cx="5384800" cy="388875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F90ED1-D02F-4EE5-A35A-6A19390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577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286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15597-B9A8-43E8-93D8-A9ABC92A9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structure</a:t>
            </a:r>
            <a:r>
              <a:rPr lang="it-IT" dirty="0"/>
              <a:t> of project </a:t>
            </a:r>
            <a:r>
              <a:rPr lang="it-IT" dirty="0" err="1"/>
              <a:t>created</a:t>
            </a:r>
            <a:r>
              <a:rPr lang="it-IT" dirty="0"/>
              <a:t> by </a:t>
            </a:r>
            <a:r>
              <a:rPr lang="it-IT" dirty="0" err="1"/>
              <a:t>Gradle</a:t>
            </a:r>
            <a:r>
              <a:rPr lang="it-IT" dirty="0"/>
              <a:t> for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r>
              <a:rPr lang="it-IT" dirty="0" err="1">
                <a:solidFill>
                  <a:srgbClr val="FF0000"/>
                </a:solidFill>
              </a:rPr>
              <a:t>Manifest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contains</a:t>
            </a:r>
            <a:r>
              <a:rPr lang="it-IT" dirty="0"/>
              <a:t> AndroidManifest.xml file </a:t>
            </a:r>
          </a:p>
          <a:p>
            <a:r>
              <a:rPr lang="it-IT" dirty="0">
                <a:solidFill>
                  <a:srgbClr val="FF0000"/>
                </a:solidFill>
              </a:rPr>
              <a:t>Java folder: </a:t>
            </a:r>
            <a:r>
              <a:rPr lang="it-IT" dirty="0" err="1"/>
              <a:t>conteins</a:t>
            </a:r>
            <a:r>
              <a:rPr lang="it-IT" dirty="0"/>
              <a:t> java code and test</a:t>
            </a:r>
          </a:p>
          <a:p>
            <a:r>
              <a:rPr lang="it-IT" dirty="0">
                <a:solidFill>
                  <a:srgbClr val="FF0000"/>
                </a:solidFill>
              </a:rPr>
              <a:t>Res folder: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use in </a:t>
            </a:r>
            <a:r>
              <a:rPr lang="it-IT" dirty="0" err="1"/>
              <a:t>your</a:t>
            </a:r>
            <a:r>
              <a:rPr lang="it-IT" dirty="0"/>
              <a:t> app</a:t>
            </a:r>
          </a:p>
          <a:p>
            <a:r>
              <a:rPr lang="it-IT" dirty="0" err="1">
                <a:solidFill>
                  <a:srgbClr val="FF0000"/>
                </a:solidFill>
              </a:rPr>
              <a:t>Gradle</a:t>
            </a:r>
            <a:r>
              <a:rPr lang="it-IT" dirty="0">
                <a:solidFill>
                  <a:srgbClr val="FF0000"/>
                </a:solidFill>
              </a:rPr>
              <a:t> scripts: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directives</a:t>
            </a:r>
            <a:r>
              <a:rPr lang="it-IT" dirty="0"/>
              <a:t> for </a:t>
            </a:r>
            <a:r>
              <a:rPr lang="it-IT" dirty="0" err="1"/>
              <a:t>Gradle</a:t>
            </a:r>
            <a:r>
              <a:rPr lang="it-IT" dirty="0"/>
              <a:t>, </a:t>
            </a:r>
            <a:r>
              <a:rPr lang="it-IT" dirty="0" err="1"/>
              <a:t>module</a:t>
            </a:r>
            <a:r>
              <a:rPr lang="it-IT" dirty="0"/>
              <a:t> file </a:t>
            </a:r>
            <a:r>
              <a:rPr lang="it-IT" dirty="0" err="1"/>
              <a:t>contains</a:t>
            </a:r>
            <a:r>
              <a:rPr lang="it-IT" dirty="0"/>
              <a:t> app </a:t>
            </a:r>
            <a:r>
              <a:rPr lang="it-IT" dirty="0" err="1"/>
              <a:t>properties</a:t>
            </a:r>
            <a:r>
              <a:rPr lang="it-IT" dirty="0"/>
              <a:t> and </a:t>
            </a:r>
            <a:r>
              <a:rPr lang="it-IT" dirty="0" err="1"/>
              <a:t>dependencies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744BDEB-9DED-4ED9-8941-6AA11FFFD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6156" y="1600200"/>
            <a:ext cx="31076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850C2-44C5-4A38-A4A1-9A5CF223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</a:t>
            </a:r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D270E-4BA1-4246-A145-8CA68E0B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Android app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separated</a:t>
            </a:r>
            <a:r>
              <a:rPr lang="it-IT" dirty="0"/>
              <a:t> from the source code,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with XML:</a:t>
            </a:r>
          </a:p>
          <a:p>
            <a:r>
              <a:rPr lang="it-IT" dirty="0" err="1">
                <a:solidFill>
                  <a:srgbClr val="FF0000"/>
                </a:solidFill>
              </a:rPr>
              <a:t>Drawable</a:t>
            </a:r>
            <a:r>
              <a:rPr lang="it-IT" dirty="0"/>
              <a:t> (image file .png </a:t>
            </a:r>
            <a:r>
              <a:rPr lang="it-IT" dirty="0" err="1"/>
              <a:t>ecc</a:t>
            </a:r>
            <a:r>
              <a:rPr lang="it-IT" dirty="0"/>
              <a:t>…, audio files, and </a:t>
            </a:r>
            <a:r>
              <a:rPr lang="it-IT" dirty="0" err="1"/>
              <a:t>other</a:t>
            </a:r>
            <a:r>
              <a:rPr lang="it-IT" dirty="0"/>
              <a:t> graphic </a:t>
            </a:r>
            <a:r>
              <a:rPr lang="it-IT" dirty="0" err="1"/>
              <a:t>components</a:t>
            </a:r>
            <a:r>
              <a:rPr lang="it-IT" dirty="0"/>
              <a:t>)</a:t>
            </a:r>
          </a:p>
          <a:p>
            <a:r>
              <a:rPr lang="it-IT" dirty="0">
                <a:solidFill>
                  <a:srgbClr val="FF0000"/>
                </a:solidFill>
              </a:rPr>
              <a:t>Layouts: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files that define a user interface layout.</a:t>
            </a:r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Animations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>
                <a:solidFill>
                  <a:srgbClr val="FF0000"/>
                </a:solidFill>
              </a:rPr>
              <a:t>Menus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>
                <a:solidFill>
                  <a:srgbClr val="FF0000"/>
                </a:solidFill>
              </a:rPr>
              <a:t>Mipmap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/>
              <a:t>Drawable files for different launcher icon densities.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Styles: </a:t>
            </a:r>
            <a:r>
              <a:rPr lang="en-US" dirty="0"/>
              <a:t>defines the format and look for a UI.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Colors: </a:t>
            </a:r>
            <a:r>
              <a:rPr lang="it-IT" dirty="0"/>
              <a:t>list of </a:t>
            </a:r>
            <a:r>
              <a:rPr lang="it-IT" dirty="0" err="1"/>
              <a:t>exadecimal</a:t>
            </a:r>
            <a:r>
              <a:rPr lang="it-IT" dirty="0"/>
              <a:t> code of colors</a:t>
            </a:r>
          </a:p>
          <a:p>
            <a:r>
              <a:rPr lang="it-IT" dirty="0" err="1">
                <a:solidFill>
                  <a:srgbClr val="FF0000"/>
                </a:solidFill>
              </a:rPr>
              <a:t>Strings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Font</a:t>
            </a:r>
          </a:p>
          <a:p>
            <a:r>
              <a:rPr lang="it-IT" dirty="0">
                <a:solidFill>
                  <a:srgbClr val="FF0000"/>
                </a:solidFill>
              </a:rPr>
              <a:t>Xml: </a:t>
            </a:r>
            <a:r>
              <a:rPr lang="it-IT" dirty="0" err="1"/>
              <a:t>generic</a:t>
            </a:r>
            <a:r>
              <a:rPr lang="it-IT" dirty="0"/>
              <a:t> xml files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https://developer.android.com/guide/topics/resources/providing-resources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A76C53-2F31-46F0-8C88-014CA9FC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882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resources?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74FF76-FC88-4C1D-9CAB-82F7B382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unique</a:t>
            </a:r>
            <a:r>
              <a:rPr lang="it-IT" dirty="0"/>
              <a:t> Id, </a:t>
            </a:r>
            <a:r>
              <a:rPr lang="it-IT" dirty="0" err="1"/>
              <a:t>you</a:t>
            </a:r>
            <a:r>
              <a:rPr lang="it-IT" dirty="0"/>
              <a:t> must use </a:t>
            </a:r>
            <a:r>
              <a:rPr lang="it-IT" dirty="0" err="1"/>
              <a:t>it</a:t>
            </a:r>
            <a:r>
              <a:rPr lang="it-IT" dirty="0"/>
              <a:t> in java or xml files to </a:t>
            </a:r>
            <a:r>
              <a:rPr lang="it-IT" dirty="0" err="1"/>
              <a:t>acess</a:t>
            </a:r>
            <a:r>
              <a:rPr lang="it-IT" dirty="0"/>
              <a:t> to </a:t>
            </a:r>
            <a:r>
              <a:rPr lang="it-IT" dirty="0" err="1"/>
              <a:t>resources</a:t>
            </a:r>
            <a:r>
              <a:rPr lang="it-IT" dirty="0"/>
              <a:t>  </a:t>
            </a:r>
          </a:p>
          <a:p>
            <a:r>
              <a:rPr lang="it-IT" dirty="0"/>
              <a:t>In XML files:</a:t>
            </a:r>
          </a:p>
          <a:p>
            <a:pPr lvl="2"/>
            <a:r>
              <a:rPr lang="it-IT" dirty="0">
                <a:highlight>
                  <a:srgbClr val="FFFF00"/>
                </a:highlight>
              </a:rPr>
              <a:t>@element_type/element_id</a:t>
            </a:r>
          </a:p>
          <a:p>
            <a:pPr lvl="2"/>
            <a:r>
              <a:rPr lang="it-IT" dirty="0"/>
              <a:t>e.g.: </a:t>
            </a:r>
            <a:r>
              <a:rPr lang="it-IT" dirty="0" err="1"/>
              <a:t>android:text</a:t>
            </a:r>
            <a:r>
              <a:rPr lang="it-IT" dirty="0"/>
              <a:t>=‘’@</a:t>
            </a:r>
            <a:r>
              <a:rPr lang="it-IT" dirty="0" err="1"/>
              <a:t>string</a:t>
            </a:r>
            <a:r>
              <a:rPr lang="it-IT" dirty="0"/>
              <a:t>/</a:t>
            </a:r>
            <a:r>
              <a:rPr lang="it-IT" dirty="0" err="1"/>
              <a:t>app_name</a:t>
            </a:r>
            <a:r>
              <a:rPr lang="it-IT" dirty="0"/>
              <a:t>’’</a:t>
            </a:r>
          </a:p>
          <a:p>
            <a:endParaRPr lang="it-IT" dirty="0"/>
          </a:p>
          <a:p>
            <a:r>
              <a:rPr lang="it-IT" dirty="0"/>
              <a:t>In java files:</a:t>
            </a:r>
          </a:p>
          <a:p>
            <a:pPr lvl="2"/>
            <a:r>
              <a:rPr lang="it-IT" dirty="0" err="1">
                <a:highlight>
                  <a:srgbClr val="FFFF00"/>
                </a:highlight>
              </a:rPr>
              <a:t>R.id.element_id</a:t>
            </a:r>
            <a:endParaRPr lang="it-IT" dirty="0">
              <a:highlight>
                <a:srgbClr val="FFFF00"/>
              </a:highlight>
            </a:endParaRPr>
          </a:p>
          <a:p>
            <a:pPr lvl="2"/>
            <a:r>
              <a:rPr lang="it-IT" dirty="0"/>
              <a:t>e.g.: </a:t>
            </a:r>
            <a:r>
              <a:rPr lang="it-IT" dirty="0" err="1"/>
              <a:t>textView.setText</a:t>
            </a:r>
            <a:r>
              <a:rPr lang="it-IT" dirty="0"/>
              <a:t>(</a:t>
            </a:r>
            <a:r>
              <a:rPr lang="it-IT" dirty="0" err="1"/>
              <a:t>R.id.app_name</a:t>
            </a:r>
            <a:r>
              <a:rPr lang="it-IT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139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66C682-335F-4D3A-9C9D-67B90F5F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</a:t>
            </a:r>
            <a:r>
              <a:rPr lang="it-IT" dirty="0" err="1"/>
              <a:t>XML’s</a:t>
            </a:r>
            <a:r>
              <a:rPr lang="it-IT" dirty="0"/>
              <a:t> </a:t>
            </a:r>
            <a:r>
              <a:rPr lang="it-IT" dirty="0" err="1"/>
              <a:t>pills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007E1C-82FD-4E39-9B28-BA606C4A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Commenti</a:t>
            </a:r>
          </a:p>
          <a:p>
            <a:pPr marL="0" indent="0">
              <a:buNone/>
            </a:pPr>
            <a:r>
              <a:rPr lang="it-IT" dirty="0"/>
              <a:t>			&lt;!-- commento --&gt;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Value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to </a:t>
            </a:r>
            <a:r>
              <a:rPr lang="it-IT" dirty="0" err="1"/>
              <a:t>respective</a:t>
            </a:r>
            <a:r>
              <a:rPr lang="it-IT" dirty="0"/>
              <a:t> tag. </a:t>
            </a:r>
            <a:r>
              <a:rPr lang="it-IT" dirty="0" err="1"/>
              <a:t>Nested</a:t>
            </a:r>
            <a:r>
              <a:rPr lang="it-IT" dirty="0"/>
              <a:t> tag are </a:t>
            </a:r>
            <a:r>
              <a:rPr lang="it-IT" dirty="0" err="1"/>
              <a:t>allowed</a:t>
            </a:r>
            <a:r>
              <a:rPr lang="it-IT" dirty="0"/>
              <a:t> (e.g. </a:t>
            </a:r>
            <a:r>
              <a:rPr lang="it-IT" dirty="0" err="1"/>
              <a:t>tag_container</a:t>
            </a:r>
            <a:r>
              <a:rPr lang="it-IT" dirty="0"/>
              <a:t>). </a:t>
            </a:r>
          </a:p>
          <a:p>
            <a:pPr marL="0" indent="0">
              <a:buNone/>
            </a:pPr>
            <a:r>
              <a:rPr lang="it-IT" dirty="0"/>
              <a:t>	Tag are </a:t>
            </a:r>
            <a:r>
              <a:rPr lang="it-IT" dirty="0" err="1"/>
              <a:t>unique</a:t>
            </a:r>
            <a:r>
              <a:rPr lang="it-IT" dirty="0"/>
              <a:t> and </a:t>
            </a:r>
            <a:r>
              <a:rPr lang="it-IT" dirty="0" err="1"/>
              <a:t>represent</a:t>
            </a:r>
            <a:r>
              <a:rPr lang="it-IT" dirty="0"/>
              <a:t> the id of </a:t>
            </a:r>
            <a:r>
              <a:rPr lang="it-IT" dirty="0" err="1"/>
              <a:t>binded</a:t>
            </a:r>
            <a:r>
              <a:rPr lang="it-IT" dirty="0"/>
              <a:t> to a </a:t>
            </a:r>
            <a:r>
              <a:rPr lang="it-IT" dirty="0" err="1"/>
              <a:t>value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	&lt;</a:t>
            </a:r>
            <a:r>
              <a:rPr lang="it-IT" dirty="0" err="1"/>
              <a:t>tag_container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				&lt;tag1&gt; </a:t>
            </a:r>
            <a:r>
              <a:rPr lang="it-IT" dirty="0" err="1"/>
              <a:t>value</a:t>
            </a:r>
            <a:r>
              <a:rPr lang="it-IT" dirty="0"/>
              <a:t> &lt;/tag1&gt;</a:t>
            </a:r>
          </a:p>
          <a:p>
            <a:pPr marL="0" indent="0">
              <a:buNone/>
            </a:pPr>
            <a:r>
              <a:rPr lang="it-IT" dirty="0"/>
              <a:t>				&lt;tag2&gt; </a:t>
            </a:r>
            <a:r>
              <a:rPr lang="it-IT" dirty="0" err="1"/>
              <a:t>value</a:t>
            </a:r>
            <a:r>
              <a:rPr lang="it-IT" dirty="0"/>
              <a:t> &lt;/tag2&gt;</a:t>
            </a:r>
          </a:p>
          <a:p>
            <a:pPr marL="0" indent="0">
              <a:buNone/>
            </a:pPr>
            <a:r>
              <a:rPr lang="it-IT" dirty="0"/>
              <a:t>			&lt;/</a:t>
            </a:r>
            <a:r>
              <a:rPr lang="it-IT" dirty="0" err="1"/>
              <a:t>tag_container</a:t>
            </a:r>
            <a:r>
              <a:rPr lang="it-IT" dirty="0"/>
              <a:t>&gt;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B26700-1008-40E6-9A89-035C3D66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520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FD331-F260-4246-B4DC-457DD728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ABF0B-095A-42CA-B075-66474CFB8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Layout files </a:t>
            </a:r>
            <a:r>
              <a:rPr lang="it-IT" dirty="0" err="1"/>
              <a:t>describe</a:t>
            </a:r>
            <a:r>
              <a:rPr lang="it-IT" dirty="0"/>
              <a:t> the </a:t>
            </a:r>
            <a:r>
              <a:rPr lang="it-IT" dirty="0" err="1"/>
              <a:t>architecture</a:t>
            </a:r>
            <a:r>
              <a:rPr lang="it-IT" dirty="0"/>
              <a:t> of UI.</a:t>
            </a:r>
          </a:p>
          <a:p>
            <a:pPr marL="0" indent="0">
              <a:buNone/>
            </a:pP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r>
              <a:rPr lang="it-IT" dirty="0" err="1">
                <a:solidFill>
                  <a:srgbClr val="FF0000"/>
                </a:solidFill>
              </a:rPr>
              <a:t>ViewGroup</a:t>
            </a:r>
            <a:r>
              <a:rPr lang="it-IT" dirty="0">
                <a:solidFill>
                  <a:srgbClr val="FF0000"/>
                </a:solidFill>
              </a:rPr>
              <a:t>:</a:t>
            </a:r>
            <a:r>
              <a:rPr lang="it-IT" dirty="0"/>
              <a:t> </a:t>
            </a:r>
            <a:r>
              <a:rPr lang="en-US" dirty="0"/>
              <a:t>A container for other View elements. </a:t>
            </a:r>
            <a:r>
              <a:rPr lang="it-IT" dirty="0"/>
              <a:t>(</a:t>
            </a:r>
            <a:r>
              <a:rPr lang="it-IT" dirty="0" err="1"/>
              <a:t>LinearLayout</a:t>
            </a:r>
            <a:r>
              <a:rPr lang="it-IT" dirty="0"/>
              <a:t>, </a:t>
            </a:r>
            <a:r>
              <a:rPr lang="it-IT" dirty="0" err="1"/>
              <a:t>ConstraintLayout</a:t>
            </a:r>
            <a:r>
              <a:rPr lang="it-IT" dirty="0"/>
              <a:t> …)</a:t>
            </a:r>
          </a:p>
          <a:p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View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An </a:t>
            </a:r>
            <a:r>
              <a:rPr lang="it-IT" dirty="0" err="1"/>
              <a:t>individual</a:t>
            </a:r>
            <a:r>
              <a:rPr lang="it-IT" dirty="0"/>
              <a:t> UI component (Button, </a:t>
            </a:r>
            <a:r>
              <a:rPr lang="it-IT" dirty="0" err="1"/>
              <a:t>TextView</a:t>
            </a:r>
            <a:r>
              <a:rPr lang="it-IT" dirty="0"/>
              <a:t>…)</a:t>
            </a:r>
          </a:p>
          <a:p>
            <a:pPr marL="0" indent="0">
              <a:buNone/>
            </a:pPr>
            <a:r>
              <a:rPr lang="it-IT" dirty="0" err="1"/>
              <a:t>Each</a:t>
            </a:r>
            <a:r>
              <a:rPr lang="it-IT" dirty="0"/>
              <a:t> UI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like:</a:t>
            </a:r>
          </a:p>
          <a:p>
            <a:r>
              <a:rPr lang="it-IT" dirty="0" err="1"/>
              <a:t>unique</a:t>
            </a:r>
            <a:r>
              <a:rPr lang="it-IT" dirty="0"/>
              <a:t> id.</a:t>
            </a:r>
          </a:p>
          <a:p>
            <a:r>
              <a:rPr lang="it-IT" dirty="0" err="1"/>
              <a:t>Dimension</a:t>
            </a:r>
            <a:endParaRPr lang="it-IT" dirty="0"/>
          </a:p>
          <a:p>
            <a:r>
              <a:rPr lang="it-IT" dirty="0"/>
              <a:t>Position in the layout </a:t>
            </a:r>
          </a:p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include layout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one </a:t>
            </a:r>
            <a:r>
              <a:rPr lang="it-IT" dirty="0" err="1"/>
              <a:t>using</a:t>
            </a:r>
            <a:r>
              <a:rPr lang="it-IT" dirty="0"/>
              <a:t> the id and the </a:t>
            </a:r>
            <a:r>
              <a:rPr lang="it-IT" dirty="0" err="1"/>
              <a:t>directive</a:t>
            </a:r>
            <a:r>
              <a:rPr lang="it-IT" dirty="0"/>
              <a:t> &lt;include&gt;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BE4140-D061-407B-B86A-69E5E95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5B11049-102D-477B-A704-00BD9B5567B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97602" y="1463349"/>
            <a:ext cx="6185283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strike="noStrike" cap="none" normalizeH="0" baseline="0" dirty="0">
                <a:ln>
                  <a:noFill/>
                </a:ln>
                <a:effectLst/>
              </a:rPr>
              <a:t>Sintassi generica: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&lt;?xml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version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="1.0" encoding="utf-8"?&gt;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ViewGroup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xmlns:android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="http://schemas.android.com/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apk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/res/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android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android:id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="@[+][package:]id/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resource_name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android:layout_height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=["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dimension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match_parent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wrap_content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"]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android:layout_width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=["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dimension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match_parent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wrap_content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"]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[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ViewGroup-specific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attributes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] 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/>
              <a:t>        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          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android:id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="@[+][package:]id/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resource_name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          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android:layout_height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=["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dimension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match_parent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wrap_content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"]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          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android:layout_width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=["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dimension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match_parent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 | "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wrap_content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"]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           [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View-specific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attributes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] 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&lt;/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&lt;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ViewGroup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 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            &lt;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 /&gt;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&lt;/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ViewGroup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         &lt;include layout="@layout/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layout_resource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"/&gt;</a:t>
            </a:r>
            <a:b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&lt;/</a:t>
            </a:r>
            <a:r>
              <a:rPr kumimoji="0" lang="it-IT" altLang="it-IT" sz="1400" strike="noStrike" cap="none" normalizeH="0" baseline="0" dirty="0" err="1">
                <a:ln>
                  <a:noFill/>
                </a:ln>
                <a:effectLst/>
              </a:rPr>
              <a:t>ViewGroup</a:t>
            </a:r>
            <a:r>
              <a:rPr kumimoji="0" lang="it-IT" altLang="it-IT" sz="1400" strike="noStrike" cap="none" normalizeH="0" baseline="0" dirty="0">
                <a:ln>
                  <a:noFill/>
                </a:ln>
                <a:effectLst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53641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example</a:t>
            </a:r>
          </a:p>
        </p:txBody>
      </p:sp>
      <p:pic>
        <p:nvPicPr>
          <p:cNvPr id="36" name="Segnaposto contenuto 35">
            <a:extLst>
              <a:ext uri="{FF2B5EF4-FFF2-40B4-BE49-F238E27FC236}">
                <a16:creationId xmlns:a16="http://schemas.microsoft.com/office/drawing/2014/main" id="{FAC27376-DE1D-4C02-8294-96D08BA7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444" y="1600200"/>
            <a:ext cx="96571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9C9079-D54A-492F-A2D2-E2912227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and Colors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369552-5F5D-47C5-B45F-C6B77C8C8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by name and </a:t>
            </a:r>
            <a:r>
              <a:rPr lang="it-IT" dirty="0" err="1"/>
              <a:t>value</a:t>
            </a:r>
            <a:r>
              <a:rPr lang="it-IT" dirty="0"/>
              <a:t>.</a:t>
            </a:r>
          </a:p>
          <a:p>
            <a:r>
              <a:rPr lang="it-IT" dirty="0" err="1"/>
              <a:t>You</a:t>
            </a:r>
            <a:r>
              <a:rPr lang="it-IT" dirty="0"/>
              <a:t> can alse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array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6C2F3C3-8158-4B9D-ABCA-2762AF7EBC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Colors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by a name and </a:t>
            </a:r>
            <a:r>
              <a:rPr lang="it-IT" dirty="0" err="1"/>
              <a:t>exadecimal</a:t>
            </a:r>
            <a:r>
              <a:rPr lang="it-IT" dirty="0"/>
              <a:t>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7DCD1F-A04A-4858-957D-1CFA82F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87EDF0-1F65-4B2E-BA0A-E27FA654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755" y="3275112"/>
            <a:ext cx="387704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&lt;?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="1.0"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encoding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="utf-8"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?&gt;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="purple_200"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#FFBB86FC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="purple_500"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#FF6200EE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="purple_700"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#FF3700B3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="teal_200"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#FF03DAC5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="teal_700"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#FF018786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="black"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#FF000000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="white"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#FFFFFFFF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CD38B64-05C4-4295-B29E-994B94D6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54" y="3224753"/>
            <a:ext cx="4761447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app_name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AndroidTutorial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-array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week_day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Monday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Tuesday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Wednesday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Thursday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Friday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Saturday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Sunday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&lt;/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-array&gt;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38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876D8-B38A-4F64-B91D-5C86DC0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Style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E10D36-17BE-47FC-80FA-156C6CEB6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Styles file contains all available styles that you can use in application. </a:t>
            </a:r>
          </a:p>
          <a:p>
            <a:pPr marL="0" indent="0">
              <a:buNone/>
            </a:pPr>
            <a:r>
              <a:rPr lang="en-US" dirty="0"/>
              <a:t>A style resource defines the format and look for a UI. It can be applied to a single view or to an entire activity or application in manifest file</a:t>
            </a:r>
          </a:p>
          <a:p>
            <a:pPr marL="0" indent="0">
              <a:buNone/>
            </a:pPr>
            <a:r>
              <a:rPr lang="en-US" dirty="0"/>
              <a:t>Style has required attributes:</a:t>
            </a:r>
          </a:p>
          <a:p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r>
              <a:rPr lang="en-US" dirty="0">
                <a:solidFill>
                  <a:srgbClr val="FF0000"/>
                </a:solidFill>
              </a:rPr>
              <a:t>Parent: </a:t>
            </a:r>
            <a:r>
              <a:rPr lang="en-US" dirty="0"/>
              <a:t>define style hierarchy</a:t>
            </a:r>
          </a:p>
          <a:p>
            <a:pPr marL="0" indent="0">
              <a:buNone/>
            </a:pPr>
            <a:r>
              <a:rPr lang="en-US" dirty="0"/>
              <a:t>Is possible customize a style by adding </a:t>
            </a:r>
            <a:r>
              <a:rPr lang="en-US"/>
              <a:t>extra attributes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39AA42-A30D-4E78-B7C5-97E3C4C0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7D2DC45-36F3-4077-A8B4-E60FAC13A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97600" y="1878023"/>
            <a:ext cx="557385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xmlns: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tools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="http://schemas.android.com/tools"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Base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theme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 --&gt;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&lt;style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Theme.AndroidProgramming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parent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Theme.MaterialComponents.DayNight.DarkActionBar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Primary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brand color. --&gt;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&lt;item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colorPrimary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@color/purple_500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colorPrimaryVariant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@color/purple_700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colorOnPrimary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@color/white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Secondary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brand color. --&gt;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&lt;item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colorSecondary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@color/teal_200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colorSecondaryVariant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@color/teal_700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colorOnSecondary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@color/black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Status bar color. --&gt;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&lt;item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android:statusBarColor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tools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:targetApi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="l"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?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attr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colorPrimaryVariant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Customize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your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theme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here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 --&gt;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&lt;/style&gt;</a:t>
            </a:r>
            <a:b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9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5303073" y="185819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643328" y="624253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Menu Bar</a:t>
            </a:r>
          </a:p>
          <a:p>
            <a:pPr marL="342900" indent="-342900">
              <a:buAutoNum type="arabicParenR"/>
            </a:pPr>
            <a:r>
              <a:rPr lang="it-IT" dirty="0"/>
              <a:t>Toolbar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</a:t>
            </a:r>
          </a:p>
          <a:p>
            <a:pPr marL="342900" indent="-342900">
              <a:buAutoNum type="arabicParenR"/>
            </a:pPr>
            <a:r>
              <a:rPr lang="it-IT" dirty="0"/>
              <a:t>Tool Window Bar (on the </a:t>
            </a:r>
            <a:r>
              <a:rPr lang="it-IT" dirty="0" err="1"/>
              <a:t>edges</a:t>
            </a:r>
            <a:r>
              <a:rPr lang="it-IT" dirty="0"/>
              <a:t> of IDE </a:t>
            </a:r>
            <a:r>
              <a:rPr lang="it-IT" dirty="0" err="1"/>
              <a:t>circled</a:t>
            </a:r>
            <a:r>
              <a:rPr lang="it-IT" dirty="0"/>
              <a:t> in red)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FEB3B60-AE51-4F5B-A73A-6AA46CC630F8}"/>
              </a:ext>
            </a:extLst>
          </p:cNvPr>
          <p:cNvCxnSpPr>
            <a:cxnSpLocks/>
          </p:cNvCxnSpPr>
          <p:nvPr/>
        </p:nvCxnSpPr>
        <p:spPr>
          <a:xfrm>
            <a:off x="719957" y="1858194"/>
            <a:ext cx="0" cy="4199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4257FC1-ACF5-441B-BB82-A2AE3234EAF1}"/>
              </a:ext>
            </a:extLst>
          </p:cNvPr>
          <p:cNvCxnSpPr>
            <a:cxnSpLocks/>
          </p:cNvCxnSpPr>
          <p:nvPr/>
        </p:nvCxnSpPr>
        <p:spPr>
          <a:xfrm>
            <a:off x="719957" y="6047879"/>
            <a:ext cx="8820283" cy="10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CFE1502-4A38-49CC-A382-3B7CA44178FD}"/>
              </a:ext>
            </a:extLst>
          </p:cNvPr>
          <p:cNvCxnSpPr>
            <a:cxnSpLocks/>
          </p:cNvCxnSpPr>
          <p:nvPr/>
        </p:nvCxnSpPr>
        <p:spPr>
          <a:xfrm>
            <a:off x="9540240" y="1891468"/>
            <a:ext cx="0" cy="4199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0CF5159-1834-44CC-85E4-90B4A4F051DB}"/>
              </a:ext>
            </a:extLst>
          </p:cNvPr>
          <p:cNvCxnSpPr>
            <a:cxnSpLocks/>
          </p:cNvCxnSpPr>
          <p:nvPr/>
        </p:nvCxnSpPr>
        <p:spPr>
          <a:xfrm>
            <a:off x="9652113" y="1891468"/>
            <a:ext cx="0" cy="4295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3548F7E-02B1-4631-84DF-3CC428AFB6FB}"/>
              </a:ext>
            </a:extLst>
          </p:cNvPr>
          <p:cNvCxnSpPr>
            <a:cxnSpLocks/>
          </p:cNvCxnSpPr>
          <p:nvPr/>
        </p:nvCxnSpPr>
        <p:spPr>
          <a:xfrm>
            <a:off x="578845" y="6199066"/>
            <a:ext cx="9073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FD6C919-54F0-4AFC-9B6E-789F965E2BB3}"/>
              </a:ext>
            </a:extLst>
          </p:cNvPr>
          <p:cNvCxnSpPr>
            <a:cxnSpLocks/>
          </p:cNvCxnSpPr>
          <p:nvPr/>
        </p:nvCxnSpPr>
        <p:spPr>
          <a:xfrm>
            <a:off x="9540240" y="18914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C746EB73-2372-463A-AA85-B9598DC9E725}"/>
              </a:ext>
            </a:extLst>
          </p:cNvPr>
          <p:cNvCxnSpPr>
            <a:cxnSpLocks/>
          </p:cNvCxnSpPr>
          <p:nvPr/>
        </p:nvCxnSpPr>
        <p:spPr>
          <a:xfrm>
            <a:off x="567557" y="1870316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5C5ADFC-0EF4-4AEE-9C2F-F6CEEE6134B1}"/>
              </a:ext>
            </a:extLst>
          </p:cNvPr>
          <p:cNvCxnSpPr>
            <a:cxnSpLocks/>
          </p:cNvCxnSpPr>
          <p:nvPr/>
        </p:nvCxnSpPr>
        <p:spPr>
          <a:xfrm>
            <a:off x="578845" y="1903270"/>
            <a:ext cx="0" cy="43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502645" y="413597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F854F-91F5-45C5-AEE1-9EE9CFA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07521-338D-4F18-ABD4-9ABA0D62D4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Describes essential information about your app.</a:t>
            </a:r>
          </a:p>
          <a:p>
            <a:pPr marL="0" indent="0">
              <a:buNone/>
            </a:pPr>
            <a:r>
              <a:rPr lang="en-US" dirty="0"/>
              <a:t>Contains:</a:t>
            </a:r>
          </a:p>
          <a:p>
            <a:r>
              <a:rPr lang="it-IT" dirty="0" err="1">
                <a:solidFill>
                  <a:srgbClr val="FF0000"/>
                </a:solidFill>
              </a:rPr>
              <a:t>App's</a:t>
            </a:r>
            <a:r>
              <a:rPr lang="it-IT" dirty="0">
                <a:solidFill>
                  <a:srgbClr val="FF0000"/>
                </a:solidFill>
              </a:rPr>
              <a:t> package name</a:t>
            </a:r>
          </a:p>
          <a:p>
            <a:r>
              <a:rPr lang="it-IT" dirty="0" err="1">
                <a:solidFill>
                  <a:srgbClr val="FF0000"/>
                </a:solidFill>
              </a:rPr>
              <a:t>App’s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components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(Activities, Services …)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must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(e.g. name of java class) </a:t>
            </a:r>
          </a:p>
          <a:p>
            <a:r>
              <a:rPr lang="it-IT" dirty="0" err="1">
                <a:solidFill>
                  <a:srgbClr val="FF0000"/>
                </a:solidFill>
              </a:rPr>
              <a:t>Permission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</a:rPr>
              <a:t>Hardware and software the app </a:t>
            </a:r>
            <a:r>
              <a:rPr lang="it-IT" dirty="0" err="1">
                <a:solidFill>
                  <a:srgbClr val="FF0000"/>
                </a:solidFill>
              </a:rPr>
              <a:t>reqires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https://developer.android.com/guide/topics/manifest/manifest-intro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2BF683-C716-4A3C-9183-523561B7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14FB68-F899-4B45-A1B4-2CD2DE875F6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97600" y="1600200"/>
            <a:ext cx="5384800" cy="45259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&lt;?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="1.0"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encoding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="utf-8"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?&gt;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manifest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xmlns: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="http://schemas.android.com/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apk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/res/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package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com.example.androidtutorial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:allowBackup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:fullBackupOnly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:icon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mipmap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ic_launcher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:label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app_name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:roundIcon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mipmap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ic_launcher_round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:supportsRtl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:theme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="@style/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Theme.AndroidTutorial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&lt;activity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=".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IntroActivity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:exported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intent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-filter&gt;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    &lt;action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android.intent.action.MAIN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category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android.intent.category.LAUNCHER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intent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-filter&gt;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&lt;/activity&gt;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manifest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875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(</a:t>
            </a:r>
            <a:r>
              <a:rPr lang="it-IT" dirty="0"/>
              <a:t>Module: </a:t>
            </a:r>
            <a:r>
              <a:rPr lang="it-IT" dirty="0" err="1"/>
              <a:t>ProjectName.app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2272767D-4F1F-4256-8EBD-1F6ACB58E6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r>
              <a:rPr lang="it-IT" dirty="0">
                <a:solidFill>
                  <a:srgbClr val="FF0000"/>
                </a:solidFill>
              </a:rPr>
              <a:t>App id</a:t>
            </a:r>
          </a:p>
          <a:p>
            <a:r>
              <a:rPr lang="it-IT" dirty="0">
                <a:solidFill>
                  <a:srgbClr val="FF0000"/>
                </a:solidFill>
              </a:rPr>
              <a:t>App </a:t>
            </a:r>
            <a:r>
              <a:rPr lang="it-IT" dirty="0" err="1">
                <a:solidFill>
                  <a:srgbClr val="FF0000"/>
                </a:solidFill>
              </a:rPr>
              <a:t>properties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MinSdk</a:t>
            </a:r>
            <a:r>
              <a:rPr lang="it-IT" dirty="0"/>
              <a:t>: </a:t>
            </a:r>
            <a:r>
              <a:rPr lang="it-IT" dirty="0" err="1"/>
              <a:t>minumum</a:t>
            </a:r>
            <a:r>
              <a:rPr lang="it-IT" dirty="0"/>
              <a:t> </a:t>
            </a:r>
            <a:r>
              <a:rPr lang="it-IT" dirty="0" err="1"/>
              <a:t>API’s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target device must support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versionCode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versionName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App </a:t>
            </a:r>
            <a:r>
              <a:rPr lang="it-IT" dirty="0" err="1">
                <a:solidFill>
                  <a:srgbClr val="FF0000"/>
                </a:solidFill>
              </a:rPr>
              <a:t>dependencies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2A8ADEE-1F63-4546-A87D-468EA099EA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99200" y="1521559"/>
            <a:ext cx="4257040" cy="52322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plugins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id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com.android.application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compileSdk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30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defaultConfig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applicationId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com.example.androidprogramming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minSdk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21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targetSdk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30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versionCode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1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versionName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"1.0"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testInstrumentationRunner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androidx.test.runner.AndroidJUnitRunner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buildTypes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release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minifyEnabled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false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proguardFiles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getDefaultProguardFile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'proguard-android-optimize.txt'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),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'proguard-rules.pro'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compileOptions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sourceCompatibility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JavaVersion.</a:t>
            </a: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VERSION_1_8</a:t>
            </a:r>
            <a:b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targetCompatibility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JavaVersion.</a:t>
            </a: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VERSION_1_8</a:t>
            </a:r>
            <a:b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dependencies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'androidx.appcompat:appcompat:1.3.1'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'com.google.android.material:material:1.4.0'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'androidx.constraintlayout:constraintlayout:2.1.1'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testImplementation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'junit:junit:4.+'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androidTestImplementation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'androidx.test.ext:junit:1.1.3'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androidTestImplementation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'androidx.test.espresso:espresso-core:3.4.0'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6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Toolbar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945947-B4EF-4AF5-BF56-24B66F7079B1}"/>
              </a:ext>
            </a:extLst>
          </p:cNvPr>
          <p:cNvSpPr txBox="1"/>
          <p:nvPr/>
        </p:nvSpPr>
        <p:spPr>
          <a:xfrm>
            <a:off x="609600" y="2026920"/>
            <a:ext cx="5384800" cy="4099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/>
              <a:t>Build project: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/>
              <a:t>Run</a:t>
            </a:r>
            <a:r>
              <a:rPr lang="it-IT" sz="2800" dirty="0"/>
              <a:t>/Debug </a:t>
            </a:r>
            <a:r>
              <a:rPr lang="it-IT" sz="2800" dirty="0" err="1"/>
              <a:t>configurations</a:t>
            </a:r>
            <a:r>
              <a:rPr lang="it-IT" sz="2800" dirty="0"/>
              <a:t>: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Target devices: </a:t>
            </a:r>
            <a:r>
              <a:rPr lang="it-IT" sz="2800" dirty="0"/>
              <a:t>list of </a:t>
            </a:r>
            <a:r>
              <a:rPr lang="it-IT" sz="2800" dirty="0" err="1"/>
              <a:t>available</a:t>
            </a:r>
            <a:r>
              <a:rPr lang="it-IT" sz="2800" dirty="0"/>
              <a:t> device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run</a:t>
            </a:r>
            <a:r>
              <a:rPr lang="it-IT" sz="2800" dirty="0"/>
              <a:t> app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Run</a:t>
            </a:r>
            <a:r>
              <a:rPr lang="it-IT" sz="2800" dirty="0">
                <a:solidFill>
                  <a:srgbClr val="FF0000"/>
                </a:solidFill>
              </a:rPr>
              <a:t>/</a:t>
            </a:r>
            <a:r>
              <a:rPr lang="it-IT" sz="2800" dirty="0" err="1">
                <a:solidFill>
                  <a:srgbClr val="FF0000"/>
                </a:solidFill>
              </a:rPr>
              <a:t>Install</a:t>
            </a:r>
            <a:r>
              <a:rPr lang="it-IT" sz="2800" dirty="0">
                <a:solidFill>
                  <a:srgbClr val="FF0000"/>
                </a:solidFill>
              </a:rPr>
              <a:t> app on </a:t>
            </a:r>
            <a:r>
              <a:rPr lang="it-IT" sz="2800" dirty="0" err="1">
                <a:solidFill>
                  <a:srgbClr val="FF0000"/>
                </a:solidFill>
              </a:rPr>
              <a:t>selected</a:t>
            </a:r>
            <a:r>
              <a:rPr lang="it-IT" sz="2800" dirty="0">
                <a:solidFill>
                  <a:srgbClr val="FF0000"/>
                </a:solidFill>
              </a:rPr>
              <a:t>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Aply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changes</a:t>
            </a:r>
            <a:r>
              <a:rPr lang="it-IT" sz="2800" dirty="0">
                <a:solidFill>
                  <a:srgbClr val="FF0000"/>
                </a:solidFill>
              </a:rPr>
              <a:t>: </a:t>
            </a:r>
            <a:r>
              <a:rPr lang="it-IT" sz="2800" dirty="0" err="1"/>
              <a:t>apply</a:t>
            </a:r>
            <a:r>
              <a:rPr lang="it-IT" sz="2800" dirty="0"/>
              <a:t> code </a:t>
            </a:r>
            <a:r>
              <a:rPr lang="it-IT" sz="2800" dirty="0" err="1"/>
              <a:t>changes</a:t>
            </a:r>
            <a:r>
              <a:rPr lang="it-IT" sz="2800" dirty="0"/>
              <a:t> on </a:t>
            </a:r>
            <a:r>
              <a:rPr lang="it-IT" sz="2800" dirty="0" err="1"/>
              <a:t>app’s</a:t>
            </a:r>
            <a:r>
              <a:rPr lang="it-IT" sz="2800" dirty="0"/>
              <a:t> </a:t>
            </a:r>
            <a:r>
              <a:rPr lang="it-IT" sz="2800" dirty="0" err="1"/>
              <a:t>version</a:t>
            </a:r>
            <a:r>
              <a:rPr lang="it-IT" sz="2800" dirty="0"/>
              <a:t> </a:t>
            </a:r>
            <a:r>
              <a:rPr lang="it-IT" sz="2800" dirty="0" err="1"/>
              <a:t>installed</a:t>
            </a:r>
            <a:r>
              <a:rPr lang="it-IT" sz="2800" dirty="0"/>
              <a:t> on target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/>
              <a:t>App debug: 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Profiler: </a:t>
            </a:r>
            <a:r>
              <a:rPr lang="en-US" sz="2800" dirty="0"/>
              <a:t>show the behavior and performance of your app in real time (CPU, memory </a:t>
            </a:r>
            <a:r>
              <a:rPr lang="en-US" sz="2800" dirty="0" err="1"/>
              <a:t>managment</a:t>
            </a:r>
            <a:r>
              <a:rPr lang="en-US" sz="2800" dirty="0"/>
              <a:t>, network traffic)</a:t>
            </a:r>
            <a:endParaRPr lang="it-IT" sz="2800" dirty="0"/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endParaRPr lang="it-IT" sz="28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1867E9-CAA4-45CA-82D7-52858C6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026920"/>
            <a:ext cx="5384800" cy="4099244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Stop app: </a:t>
            </a:r>
            <a:r>
              <a:rPr lang="it-IT" sz="2800" dirty="0"/>
              <a:t>force stop of app</a:t>
            </a:r>
          </a:p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Project </a:t>
            </a:r>
            <a:r>
              <a:rPr lang="it-IT" sz="2800" dirty="0" err="1">
                <a:solidFill>
                  <a:srgbClr val="FF0000"/>
                </a:solidFill>
              </a:rPr>
              <a:t>structure</a:t>
            </a:r>
            <a:r>
              <a:rPr lang="it-IT" sz="2800" dirty="0">
                <a:solidFill>
                  <a:srgbClr val="FF0000"/>
                </a:solidFill>
              </a:rPr>
              <a:t>: </a:t>
            </a:r>
            <a:r>
              <a:rPr lang="it-IT" sz="2800" dirty="0"/>
              <a:t>show project settings</a:t>
            </a:r>
            <a:endParaRPr lang="it-IT" dirty="0"/>
          </a:p>
          <a:p>
            <a:pPr marL="285750" indent="-285750"/>
            <a:r>
              <a:rPr lang="it-IT" dirty="0" err="1">
                <a:solidFill>
                  <a:srgbClr val="FF0000"/>
                </a:solidFill>
              </a:rPr>
              <a:t>Sync</a:t>
            </a:r>
            <a:r>
              <a:rPr lang="it-IT" dirty="0">
                <a:solidFill>
                  <a:srgbClr val="FF0000"/>
                </a:solidFill>
              </a:rPr>
              <a:t> project: </a:t>
            </a:r>
            <a:r>
              <a:rPr lang="it-IT" dirty="0" err="1"/>
              <a:t>sync</a:t>
            </a:r>
            <a:r>
              <a:rPr lang="it-IT" dirty="0"/>
              <a:t> </a:t>
            </a:r>
            <a:r>
              <a:rPr lang="it-IT" dirty="0" err="1"/>
              <a:t>gradle’s</a:t>
            </a:r>
            <a:r>
              <a:rPr lang="it-IT" dirty="0"/>
              <a:t> files (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…)</a:t>
            </a:r>
            <a:endParaRPr lang="it-IT" sz="2800" dirty="0"/>
          </a:p>
          <a:p>
            <a:pPr marL="285750" indent="-285750"/>
            <a:r>
              <a:rPr lang="it-IT" sz="2800" dirty="0">
                <a:solidFill>
                  <a:srgbClr val="FF0000"/>
                </a:solidFill>
              </a:rPr>
              <a:t>AVD Manager: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virtual</a:t>
            </a:r>
            <a:r>
              <a:rPr lang="it-IT" sz="2800" dirty="0"/>
              <a:t> device</a:t>
            </a:r>
          </a:p>
          <a:p>
            <a:pPr marL="285750" indent="-285750" defTabSz="457200">
              <a:spcBef>
                <a:spcPct val="20000"/>
              </a:spcBef>
              <a:buFont typeface="Arial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SDK Manager: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Additional</a:t>
            </a:r>
            <a:r>
              <a:rPr lang="it-IT" sz="2800" dirty="0"/>
              <a:t> SDK Components and SDK upgrade.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29" name="Segnaposto contenuto 52">
            <a:extLst>
              <a:ext uri="{FF2B5EF4-FFF2-40B4-BE49-F238E27FC236}">
                <a16:creationId xmlns:a16="http://schemas.microsoft.com/office/drawing/2014/main" id="{FCF473CE-F658-4481-9E88-181E781E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85503"/>
            <a:ext cx="10917270" cy="473551"/>
          </a:xfrm>
        </p:spPr>
      </p:pic>
    </p:spTree>
    <p:extLst>
      <p:ext uri="{BB962C8B-B14F-4D97-AF65-F5344CB8AC3E}">
        <p14:creationId xmlns:p14="http://schemas.microsoft.com/office/powerpoint/2010/main" val="287057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1E4EC-A303-4C50-BB7C-73B1CE7F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51F66-96CD-49F7-9897-DA4F3A0FD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-&gt; project </a:t>
            </a:r>
            <a:r>
              <a:rPr lang="it-IT" dirty="0" err="1">
                <a:sym typeface="Wingdings" panose="05000000000000000000" pitchFamily="2" charset="2"/>
              </a:rPr>
              <a:t>structure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find</a:t>
            </a:r>
            <a:r>
              <a:rPr lang="it-IT" dirty="0">
                <a:sym typeface="Wingdings" panose="05000000000000000000" pitchFamily="2" charset="2"/>
              </a:rPr>
              <a:t> project settings:  </a:t>
            </a: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Name</a:t>
            </a: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Modules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application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modules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Libraries: </a:t>
            </a:r>
            <a:r>
              <a:rPr lang="it-IT" dirty="0" err="1">
                <a:sym typeface="Wingdings" panose="05000000000000000000" pitchFamily="2" charset="2"/>
              </a:rPr>
              <a:t>where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jar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dependencies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Platform settings:</a:t>
            </a: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SDKs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installed</a:t>
            </a:r>
            <a:r>
              <a:rPr lang="it-IT" dirty="0">
                <a:sym typeface="Wingdings" panose="05000000000000000000" pitchFamily="2" charset="2"/>
              </a:rPr>
              <a:t> JDK and SDK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5D468D-F93E-4640-960F-B826EBCFA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06495"/>
            <a:ext cx="5384800" cy="3913372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E10868-FC81-471F-AA1E-3409734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8" name="Segnaposto contenuto 52">
            <a:extLst>
              <a:ext uri="{FF2B5EF4-FFF2-40B4-BE49-F238E27FC236}">
                <a16:creationId xmlns:a16="http://schemas.microsoft.com/office/drawing/2014/main" id="{CC194886-73FD-4D87-A188-8E0E19A47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31" t="1" r="23502" b="11099"/>
          <a:stretch/>
        </p:blipFill>
        <p:spPr>
          <a:xfrm>
            <a:off x="8971280" y="606980"/>
            <a:ext cx="603274" cy="5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19D87-27CF-4970-A68F-7242C0C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SDK Manager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21979C-1273-4156-95AD-9628C6149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Tools </a:t>
            </a:r>
            <a:r>
              <a:rPr lang="it-IT" dirty="0">
                <a:sym typeface="Wingdings" panose="05000000000000000000" pitchFamily="2" charset="2"/>
              </a:rPr>
              <a:t></a:t>
            </a:r>
            <a:r>
              <a:rPr lang="it-IT" dirty="0"/>
              <a:t> SDK manager</a:t>
            </a:r>
          </a:p>
          <a:p>
            <a:pPr marL="0" indent="0">
              <a:buNone/>
            </a:pP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SDK Components. </a:t>
            </a:r>
          </a:p>
          <a:p>
            <a:r>
              <a:rPr lang="it-IT" dirty="0">
                <a:solidFill>
                  <a:srgbClr val="FF0000"/>
                </a:solidFill>
              </a:rPr>
              <a:t>SDK Platform: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install</a:t>
            </a:r>
            <a:r>
              <a:rPr lang="it-IT" dirty="0"/>
              <a:t> SDK </a:t>
            </a:r>
            <a:r>
              <a:rPr lang="it-IT" dirty="0" err="1"/>
              <a:t>version</a:t>
            </a:r>
            <a:r>
              <a:rPr lang="it-IT" dirty="0"/>
              <a:t> and </a:t>
            </a:r>
            <a:r>
              <a:rPr lang="it-IT" dirty="0" err="1"/>
              <a:t>related</a:t>
            </a:r>
            <a:r>
              <a:rPr lang="it-IT" dirty="0"/>
              <a:t> API</a:t>
            </a:r>
          </a:p>
          <a:p>
            <a:r>
              <a:rPr lang="it-IT" dirty="0">
                <a:solidFill>
                  <a:srgbClr val="FF0000"/>
                </a:solidFill>
              </a:rPr>
              <a:t>SDK tools: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update and new tools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236115C9-BFCE-4E32-9B57-0D31786CC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04462"/>
            <a:ext cx="5384800" cy="3917441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54CC3-3F60-4360-80FA-82CB30A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6" name="Segnaposto contenuto 52">
            <a:extLst>
              <a:ext uri="{FF2B5EF4-FFF2-40B4-BE49-F238E27FC236}">
                <a16:creationId xmlns:a16="http://schemas.microsoft.com/office/drawing/2014/main" id="{D986F6D9-398F-46DF-944E-3412163DF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73" t="-14331" r="7402" b="11528"/>
          <a:stretch/>
        </p:blipFill>
        <p:spPr>
          <a:xfrm>
            <a:off x="8991600" y="548635"/>
            <a:ext cx="670560" cy="5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C40BF6-F828-4C5C-B013-D1A207518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buFont typeface="Arial"/>
            </a:pPr>
            <a:r>
              <a:rPr lang="it-IT" sz="2800" dirty="0"/>
              <a:t>In Android Studio </a:t>
            </a:r>
            <a:r>
              <a:rPr lang="it-IT" sz="2800" dirty="0" err="1"/>
              <a:t>you</a:t>
            </a:r>
            <a:r>
              <a:rPr lang="it-IT" sz="2800" dirty="0"/>
              <a:t> can create a AVD (Android Virtual Device)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install</a:t>
            </a:r>
            <a:r>
              <a:rPr lang="it-IT" sz="2800" dirty="0"/>
              <a:t> and 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.</a:t>
            </a:r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2800" dirty="0"/>
              <a:t>AVD Manager </a:t>
            </a:r>
            <a:r>
              <a:rPr lang="it-IT" sz="2800" dirty="0" err="1"/>
              <a:t>is</a:t>
            </a:r>
            <a:r>
              <a:rPr lang="it-IT" sz="2800" dirty="0"/>
              <a:t> the tool </a:t>
            </a:r>
            <a:r>
              <a:rPr lang="it-IT" sz="2800" dirty="0" err="1"/>
              <a:t>that</a:t>
            </a:r>
            <a:r>
              <a:rPr lang="it-IT" sz="2800" dirty="0"/>
              <a:t> help </a:t>
            </a:r>
            <a:r>
              <a:rPr lang="it-IT" sz="2800" dirty="0" err="1"/>
              <a:t>you</a:t>
            </a:r>
            <a:r>
              <a:rPr lang="it-IT" sz="2800" dirty="0"/>
              <a:t> to create and </a:t>
            </a:r>
            <a:r>
              <a:rPr lang="it-IT" sz="2800" dirty="0" err="1"/>
              <a:t>manage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AVD.</a:t>
            </a:r>
          </a:p>
          <a:p>
            <a:pPr defTabSz="457200">
              <a:spcBef>
                <a:spcPct val="20000"/>
              </a:spcBef>
              <a:buFont typeface="Arial"/>
            </a:pPr>
            <a:endParaRPr lang="it-IT" sz="2800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</a:pPr>
            <a:endParaRPr lang="it-IT" sz="32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B12B03-67C1-4EFC-A5AD-88CE17398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588089"/>
            <a:ext cx="5384800" cy="2550184"/>
          </a:xfrm>
          <a:prstGeom prst="rect">
            <a:avLst/>
          </a:prstGeom>
          <a:noFill/>
        </p:spPr>
      </p:pic>
      <p:pic>
        <p:nvPicPr>
          <p:cNvPr id="8" name="Segnaposto contenuto 52">
            <a:extLst>
              <a:ext uri="{FF2B5EF4-FFF2-40B4-BE49-F238E27FC236}">
                <a16:creationId xmlns:a16="http://schemas.microsoft.com/office/drawing/2014/main" id="{A2722568-7E5C-499E-9CB7-CCCB3E4F8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57" r="11311" b="-2531"/>
          <a:stretch/>
        </p:blipFill>
        <p:spPr>
          <a:xfrm>
            <a:off x="9052560" y="612310"/>
            <a:ext cx="589280" cy="5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2F39D5-63AA-47E8-882D-D9C86BB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AVD Initialization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4B4DB28-9573-449E-977F-BE9445BB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choose </a:t>
            </a:r>
          </a:p>
          <a:p>
            <a:r>
              <a:rPr lang="en-US" dirty="0">
                <a:solidFill>
                  <a:srgbClr val="FF0000"/>
                </a:solidFill>
              </a:rPr>
              <a:t>Type of AVD </a:t>
            </a:r>
            <a:r>
              <a:rPr lang="en-US" dirty="0"/>
              <a:t>(Wear, </a:t>
            </a:r>
            <a:r>
              <a:rPr lang="en-US" dirty="0" err="1"/>
              <a:t>Smarthphone</a:t>
            </a:r>
            <a:r>
              <a:rPr lang="en-US" dirty="0"/>
              <a:t>, Tablet, Tv and Automotive)</a:t>
            </a:r>
          </a:p>
          <a:p>
            <a:r>
              <a:rPr lang="en-US" dirty="0">
                <a:solidFill>
                  <a:srgbClr val="FF0000"/>
                </a:solidFill>
              </a:rPr>
              <a:t>Specific AVD </a:t>
            </a:r>
            <a:r>
              <a:rPr lang="en-US" dirty="0"/>
              <a:t>(e.g. from Google devices list) (is better choose  Play Store integrated AVD)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magine 4" descr="Immagine che contiene testo, monitor, nero, screenshot&#10;&#10;Descrizione generata automaticamente">
            <a:extLst>
              <a:ext uri="{FF2B5EF4-FFF2-40B4-BE49-F238E27FC236}">
                <a16:creationId xmlns:a16="http://schemas.microsoft.com/office/drawing/2014/main" id="{65BC8B0A-53ED-4890-85D2-7851A4AA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29456"/>
            <a:ext cx="5384800" cy="4267453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C8F005-BD9B-4079-8221-3232477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829831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13748</TotalTime>
  <Words>2799</Words>
  <Application>Microsoft Office PowerPoint</Application>
  <PresentationFormat>Widescreen</PresentationFormat>
  <Paragraphs>289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5" baseType="lpstr">
      <vt:lpstr>Arial</vt:lpstr>
      <vt:lpstr>Calibri</vt:lpstr>
      <vt:lpstr>JetBrains Mono</vt:lpstr>
      <vt:lpstr>Nicola</vt:lpstr>
      <vt:lpstr>Android Studio</vt:lpstr>
      <vt:lpstr>Intro</vt:lpstr>
      <vt:lpstr>Tools</vt:lpstr>
      <vt:lpstr>Android Studio Tools</vt:lpstr>
      <vt:lpstr>Toolbar</vt:lpstr>
      <vt:lpstr>Project structure</vt:lpstr>
      <vt:lpstr>SDK Manager</vt:lpstr>
      <vt:lpstr>AVD Manager</vt:lpstr>
      <vt:lpstr>AVD Initialization</vt:lpstr>
      <vt:lpstr>AVD Initialization</vt:lpstr>
      <vt:lpstr>AVD Initialization</vt:lpstr>
      <vt:lpstr>Run and Debug</vt:lpstr>
      <vt:lpstr>Run/Debug in real device</vt:lpstr>
      <vt:lpstr>Profiler</vt:lpstr>
      <vt:lpstr>Tool Window Bar</vt:lpstr>
      <vt:lpstr>Device file explorer</vt:lpstr>
      <vt:lpstr>Gradle</vt:lpstr>
      <vt:lpstr>Git tools</vt:lpstr>
      <vt:lpstr>Visual layout editor</vt:lpstr>
      <vt:lpstr>Code Mode</vt:lpstr>
      <vt:lpstr>Split Mode</vt:lpstr>
      <vt:lpstr>Design Mode</vt:lpstr>
      <vt:lpstr>Other tools</vt:lpstr>
      <vt:lpstr>Project creation</vt:lpstr>
      <vt:lpstr>Project creation</vt:lpstr>
      <vt:lpstr>New project</vt:lpstr>
      <vt:lpstr>New project (2)</vt:lpstr>
      <vt:lpstr>New project (3)</vt:lpstr>
      <vt:lpstr>Import from VCS</vt:lpstr>
      <vt:lpstr>Open sample project</vt:lpstr>
      <vt:lpstr>Project structure</vt:lpstr>
      <vt:lpstr>Project structure</vt:lpstr>
      <vt:lpstr>App resources</vt:lpstr>
      <vt:lpstr>How to access resources?</vt:lpstr>
      <vt:lpstr> XML’s pills</vt:lpstr>
      <vt:lpstr>Layout</vt:lpstr>
      <vt:lpstr>Layout example</vt:lpstr>
      <vt:lpstr>Strings and Colors</vt:lpstr>
      <vt:lpstr>Style</vt:lpstr>
      <vt:lpstr>AndroidManifest.xml</vt:lpstr>
      <vt:lpstr>Build.gradle (Module: ProjectName.app)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10</cp:revision>
  <dcterms:created xsi:type="dcterms:W3CDTF">2021-11-12T15:41:14Z</dcterms:created>
  <dcterms:modified xsi:type="dcterms:W3CDTF">2021-12-29T13:15:58Z</dcterms:modified>
</cp:coreProperties>
</file>