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B8C37D-D1A3-4930-886D-935F27EC255B}" v="13" dt="2021-12-31T16:30:49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84421"/>
  </p:normalViewPr>
  <p:slideViewPr>
    <p:cSldViewPr>
      <p:cViewPr varScale="1">
        <p:scale>
          <a:sx n="69" d="100"/>
          <a:sy n="69" d="100"/>
        </p:scale>
        <p:origin x="121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01/01/2022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5781975"/>
            <a:ext cx="2252133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5781975"/>
            <a:ext cx="2252133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A19D5-1B5E-40BC-B2B4-E2F30E4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E9E73-F0E8-4D25-B135-AFCC870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985ED7-1322-4DBC-98A4-08E98CE2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489233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4893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Calibri</vt:lpstr>
      <vt:lpstr>Nicola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KEVIN MALAGOLI</cp:lastModifiedBy>
  <cp:revision>193</cp:revision>
  <dcterms:created xsi:type="dcterms:W3CDTF">2011-09-06T09:06:15Z</dcterms:created>
  <dcterms:modified xsi:type="dcterms:W3CDTF">2022-01-01T15:25:02Z</dcterms:modified>
</cp:coreProperties>
</file>