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8C37D-D1A3-4930-886D-935F27EC255B}" v="13" dt="2021-12-31T16:30:4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19D5-1B5E-40BC-B2B4-E2F30E4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E9E73-F0E8-4D25-B135-AFCC870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85ED7-1322-4DBC-98A4-08E98CE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4893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193</cp:revision>
  <dcterms:created xsi:type="dcterms:W3CDTF">2011-09-06T09:06:15Z</dcterms:created>
  <dcterms:modified xsi:type="dcterms:W3CDTF">2022-01-01T15:25:49Z</dcterms:modified>
</cp:coreProperties>
</file>