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84421"/>
  </p:normalViewPr>
  <p:slideViewPr>
    <p:cSldViewPr>
      <p:cViewPr varScale="1">
        <p:scale>
          <a:sx n="69" d="100"/>
          <a:sy n="69" d="100"/>
        </p:scale>
        <p:origin x="121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01/01/2022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 dirty="0"/>
          </a:p>
        </p:txBody>
      </p:sp>
      <p:pic>
        <p:nvPicPr>
          <p:cNvPr id="7" name="Picture 6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" y="5781975"/>
            <a:ext cx="2252133" cy="1066800"/>
          </a:xfrm>
          <a:prstGeom prst="rect">
            <a:avLst/>
          </a:prstGeom>
        </p:spPr>
      </p:pic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4" y="5781975"/>
            <a:ext cx="2252133" cy="10668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8A19D5-1B5E-40BC-B2B4-E2F30E4C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7E9E73-F0E8-4D25-B135-AFCC870A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985ED7-1322-4DBC-98A4-08E98CE2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4892336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Nicola.thmx</Template>
  <TotalTime>4894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Calibri</vt:lpstr>
      <vt:lpstr>Nicola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Introduzione alla Programmazione ad Oggetti</dc:title>
  <dc:creator>giacomo</dc:creator>
  <cp:lastModifiedBy>KEVIN MALAGOLI</cp:lastModifiedBy>
  <cp:revision>193</cp:revision>
  <dcterms:created xsi:type="dcterms:W3CDTF">2011-09-06T09:06:15Z</dcterms:created>
  <dcterms:modified xsi:type="dcterms:W3CDTF">2022-01-01T15:26:41Z</dcterms:modified>
</cp:coreProperties>
</file>