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8C37D-D1A3-4930-886D-935F27EC255B}" v="13" dt="2021-12-31T16:30:49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84421"/>
  </p:normalViewPr>
  <p:slideViewPr>
    <p:cSldViewPr>
      <p:cViewPr varScale="1">
        <p:scale>
          <a:sx n="69" d="100"/>
          <a:sy n="69" d="100"/>
        </p:scale>
        <p:origin x="121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MALAGOLI" userId="4753276f-5182-4cb6-86cf-6602de7c63db" providerId="ADAL" clId="{68B8C37D-D1A3-4930-886D-935F27EC255B}"/>
    <pc:docChg chg="undo custSel addSld delSld modSld sldOrd modMainMaster modNotesMaster">
      <pc:chgData name="KEVIN MALAGOLI" userId="4753276f-5182-4cb6-86cf-6602de7c63db" providerId="ADAL" clId="{68B8C37D-D1A3-4930-886D-935F27EC255B}" dt="2021-12-31T16:30:56.978" v="4371" actId="6549"/>
      <pc:docMkLst>
        <pc:docMk/>
      </pc:docMkLst>
      <pc:sldChg chg="modSp mod">
        <pc:chgData name="KEVIN MALAGOLI" userId="4753276f-5182-4cb6-86cf-6602de7c63db" providerId="ADAL" clId="{68B8C37D-D1A3-4930-886D-935F27EC255B}" dt="2021-12-31T16:30:56.978" v="4371" actId="6549"/>
        <pc:sldMkLst>
          <pc:docMk/>
          <pc:sldMk cId="0" sldId="256"/>
        </pc:sldMkLst>
        <pc:spChg chg="mod">
          <ac:chgData name="KEVIN MALAGOLI" userId="4753276f-5182-4cb6-86cf-6602de7c63db" providerId="ADAL" clId="{68B8C37D-D1A3-4930-886D-935F27EC255B}" dt="2021-12-31T16:30:56.978" v="4371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KEVIN MALAGOLI" userId="4753276f-5182-4cb6-86cf-6602de7c63db" providerId="ADAL" clId="{68B8C37D-D1A3-4930-886D-935F27EC255B}" dt="2021-12-31T16:30:49.273" v="4370"/>
          <ac:spMkLst>
            <pc:docMk/>
            <pc:sldMk cId="0" sldId="256"/>
            <ac:spMk id="4" creationId="{00000000-0000-0000-0000-000000000000}"/>
          </ac:spMkLst>
        </pc:spChg>
      </pc:sldChg>
      <pc:sldChg chg="new">
        <pc:chgData name="KEVIN MALAGOLI" userId="4753276f-5182-4cb6-86cf-6602de7c63db" providerId="ADAL" clId="{68B8C37D-D1A3-4930-886D-935F27EC255B}" dt="2021-12-31T16:30:42.919" v="4369" actId="680"/>
        <pc:sldMkLst>
          <pc:docMk/>
          <pc:sldMk cId="1424892336" sldId="257"/>
        </pc:sldMkLst>
      </pc:sldChg>
      <pc:sldChg chg="del">
        <pc:chgData name="KEVIN MALAGOLI" userId="4753276f-5182-4cb6-86cf-6602de7c63db" providerId="ADAL" clId="{68B8C37D-D1A3-4930-886D-935F27EC255B}" dt="2021-12-30T08:49:18.415" v="37" actId="47"/>
        <pc:sldMkLst>
          <pc:docMk/>
          <pc:sldMk cId="273194312" sldId="259"/>
        </pc:sldMkLst>
      </pc:sldChg>
      <pc:sldChg chg="modSp add del mod">
        <pc:chgData name="KEVIN MALAGOLI" userId="4753276f-5182-4cb6-86cf-6602de7c63db" providerId="ADAL" clId="{68B8C37D-D1A3-4930-886D-935F27EC255B}" dt="2021-12-31T16:30:37.611" v="4368" actId="47"/>
        <pc:sldMkLst>
          <pc:docMk/>
          <pc:sldMk cId="3950953024" sldId="284"/>
        </pc:sldMkLst>
        <pc:spChg chg="mod">
          <ac:chgData name="KEVIN MALAGOLI" userId="4753276f-5182-4cb6-86cf-6602de7c63db" providerId="ADAL" clId="{68B8C37D-D1A3-4930-886D-935F27EC255B}" dt="2021-12-30T12:42:26.610" v="3288" actId="27636"/>
          <ac:spMkLst>
            <pc:docMk/>
            <pc:sldMk cId="3950953024" sldId="284"/>
            <ac:spMk id="3" creationId="{54615597-B9A8-43E8-93D8-A9ABC92A93E6}"/>
          </ac:spMkLst>
        </pc:spChg>
        <pc:picChg chg="mod">
          <ac:chgData name="KEVIN MALAGOLI" userId="4753276f-5182-4cb6-86cf-6602de7c63db" providerId="ADAL" clId="{68B8C37D-D1A3-4930-886D-935F27EC255B}" dt="2021-12-30T12:05:33.190" v="2251" actId="1076"/>
          <ac:picMkLst>
            <pc:docMk/>
            <pc:sldMk cId="3950953024" sldId="284"/>
            <ac:picMk id="7" creationId="{D744BDEB-9DED-4ED9-8941-6AA11FFFDBDB}"/>
          </ac:picMkLst>
        </pc:picChg>
      </pc:sldChg>
      <pc:sldChg chg="add del">
        <pc:chgData name="KEVIN MALAGOLI" userId="4753276f-5182-4cb6-86cf-6602de7c63db" providerId="ADAL" clId="{68B8C37D-D1A3-4930-886D-935F27EC255B}" dt="2021-12-31T16:30:36.296" v="4360" actId="47"/>
        <pc:sldMkLst>
          <pc:docMk/>
          <pc:sldMk cId="3296807878" sldId="288"/>
        </pc:sldMkLst>
      </pc:sldChg>
      <pc:sldChg chg="modSp add del mod">
        <pc:chgData name="KEVIN MALAGOLI" userId="4753276f-5182-4cb6-86cf-6602de7c63db" providerId="ADAL" clId="{68B8C37D-D1A3-4930-886D-935F27EC255B}" dt="2021-12-31T16:30:36.618" v="4362" actId="47"/>
        <pc:sldMkLst>
          <pc:docMk/>
          <pc:sldMk cId="2744139181" sldId="290"/>
        </pc:sldMkLst>
        <pc:spChg chg="mod">
          <ac:chgData name="KEVIN MALAGOLI" userId="4753276f-5182-4cb6-86cf-6602de7c63db" providerId="ADAL" clId="{68B8C37D-D1A3-4930-886D-935F27EC255B}" dt="2021-12-30T12:48:19.917" v="3306" actId="20577"/>
          <ac:spMkLst>
            <pc:docMk/>
            <pc:sldMk cId="2744139181" sldId="290"/>
            <ac:spMk id="4" creationId="{2074FF76-FC88-4C1D-9CAB-82F7B382EFE9}"/>
          </ac:spMkLst>
        </pc:spChg>
      </pc:sldChg>
      <pc:sldChg chg="modSp add del mod">
        <pc:chgData name="KEVIN MALAGOLI" userId="4753276f-5182-4cb6-86cf-6602de7c63db" providerId="ADAL" clId="{68B8C37D-D1A3-4930-886D-935F27EC255B}" dt="2021-12-31T16:30:34.275" v="4354" actId="47"/>
        <pc:sldMkLst>
          <pc:docMk/>
          <pc:sldMk cId="2888260347" sldId="292"/>
        </pc:sldMkLst>
        <pc:spChg chg="mod">
          <ac:chgData name="KEVIN MALAGOLI" userId="4753276f-5182-4cb6-86cf-6602de7c63db" providerId="ADAL" clId="{68B8C37D-D1A3-4930-886D-935F27EC255B}" dt="2021-12-30T12:33:04.525" v="2863" actId="20577"/>
          <ac:spMkLst>
            <pc:docMk/>
            <pc:sldMk cId="2888260347" sldId="292"/>
            <ac:spMk id="2" creationId="{00000000-0000-0000-0000-000000000000}"/>
          </ac:spMkLst>
        </pc:spChg>
        <pc:spChg chg="mod">
          <ac:chgData name="KEVIN MALAGOLI" userId="4753276f-5182-4cb6-86cf-6602de7c63db" providerId="ADAL" clId="{68B8C37D-D1A3-4930-886D-935F27EC255B}" dt="2021-12-30T12:33:18.136" v="2865" actId="14100"/>
          <ac:spMkLst>
            <pc:docMk/>
            <pc:sldMk cId="2888260347" sldId="292"/>
            <ac:spMk id="23" creationId="{72A8ADEE-1F63-4546-A87D-468EA099EA9D}"/>
          </ac:spMkLst>
        </pc:spChg>
      </pc:sldChg>
      <pc:sldChg chg="add del">
        <pc:chgData name="KEVIN MALAGOLI" userId="4753276f-5182-4cb6-86cf-6602de7c63db" providerId="ADAL" clId="{68B8C37D-D1A3-4930-886D-935F27EC255B}" dt="2021-12-30T08:49:42.732" v="38" actId="47"/>
        <pc:sldMkLst>
          <pc:docMk/>
          <pc:sldMk cId="2672866642" sldId="332"/>
        </pc:sldMkLst>
      </pc:sldChg>
      <pc:sldChg chg="modSp add del mod ord">
        <pc:chgData name="KEVIN MALAGOLI" userId="4753276f-5182-4cb6-86cf-6602de7c63db" providerId="ADAL" clId="{68B8C37D-D1A3-4930-886D-935F27EC255B}" dt="2021-12-31T16:30:37.275" v="4366" actId="47"/>
        <pc:sldMkLst>
          <pc:docMk/>
          <pc:sldMk cId="2315875726" sldId="333"/>
        </pc:sldMkLst>
        <pc:spChg chg="mod">
          <ac:chgData name="KEVIN MALAGOLI" userId="4753276f-5182-4cb6-86cf-6602de7c63db" providerId="ADAL" clId="{68B8C37D-D1A3-4930-886D-935F27EC255B}" dt="2021-12-30T09:01:19.904" v="215" actId="20577"/>
          <ac:spMkLst>
            <pc:docMk/>
            <pc:sldMk cId="2315875726" sldId="333"/>
            <ac:spMk id="3" creationId="{94607521-338D-4F18-ABD4-9ABA0D62D486}"/>
          </ac:spMkLst>
        </pc:spChg>
        <pc:spChg chg="mod">
          <ac:chgData name="KEVIN MALAGOLI" userId="4753276f-5182-4cb6-86cf-6602de7c63db" providerId="ADAL" clId="{68B8C37D-D1A3-4930-886D-935F27EC255B}" dt="2021-12-30T08:59:22.278" v="50" actId="403"/>
          <ac:spMkLst>
            <pc:docMk/>
            <pc:sldMk cId="2315875726" sldId="333"/>
            <ac:spMk id="6" creationId="{CD14FB68-F899-4B45-A1B4-2CD2DE875F62}"/>
          </ac:spMkLst>
        </pc:spChg>
      </pc:sldChg>
      <pc:sldChg chg="addSp modSp add del mod modClrScheme chgLayout">
        <pc:chgData name="KEVIN MALAGOLI" userId="4753276f-5182-4cb6-86cf-6602de7c63db" providerId="ADAL" clId="{68B8C37D-D1A3-4930-886D-935F27EC255B}" dt="2021-12-31T16:30:36.798" v="4363" actId="47"/>
        <pc:sldMkLst>
          <pc:docMk/>
          <pc:sldMk cId="745882905" sldId="337"/>
        </pc:sldMkLst>
        <pc:spChg chg="mod ord">
          <ac:chgData name="KEVIN MALAGOLI" userId="4753276f-5182-4cb6-86cf-6602de7c63db" providerId="ADAL" clId="{68B8C37D-D1A3-4930-886D-935F27EC255B}" dt="2021-12-30T12:49:35.547" v="3326" actId="700"/>
          <ac:spMkLst>
            <pc:docMk/>
            <pc:sldMk cId="745882905" sldId="337"/>
            <ac:spMk id="2" creationId="{3EA850C2-44C5-4A38-A4A1-9A5CF223F6F3}"/>
          </ac:spMkLst>
        </pc:spChg>
        <pc:spChg chg="mod ord">
          <ac:chgData name="KEVIN MALAGOLI" userId="4753276f-5182-4cb6-86cf-6602de7c63db" providerId="ADAL" clId="{68B8C37D-D1A3-4930-886D-935F27EC255B}" dt="2021-12-30T13:02:52.699" v="4010"/>
          <ac:spMkLst>
            <pc:docMk/>
            <pc:sldMk cId="745882905" sldId="337"/>
            <ac:spMk id="3" creationId="{ACCD270E-4BA1-4246-A145-8CA68E0BF5A8}"/>
          </ac:spMkLst>
        </pc:spChg>
        <pc:spChg chg="add mod ord">
          <ac:chgData name="KEVIN MALAGOLI" userId="4753276f-5182-4cb6-86cf-6602de7c63db" providerId="ADAL" clId="{68B8C37D-D1A3-4930-886D-935F27EC255B}" dt="2021-12-30T13:02:50.479" v="4008" actId="27636"/>
          <ac:spMkLst>
            <pc:docMk/>
            <pc:sldMk cId="745882905" sldId="337"/>
            <ac:spMk id="4" creationId="{EA1342E2-B1FC-4182-8A6F-A56669106C05}"/>
          </ac:spMkLst>
        </pc:spChg>
        <pc:spChg chg="mod ord">
          <ac:chgData name="KEVIN MALAGOLI" userId="4753276f-5182-4cb6-86cf-6602de7c63db" providerId="ADAL" clId="{68B8C37D-D1A3-4930-886D-935F27EC255B}" dt="2021-12-30T12:49:35.547" v="3326" actId="700"/>
          <ac:spMkLst>
            <pc:docMk/>
            <pc:sldMk cId="745882905" sldId="337"/>
            <ac:spMk id="5" creationId="{77A76C53-2F31-46F0-8C88-014CA9FCEDD0}"/>
          </ac:spMkLst>
        </pc:spChg>
      </pc:sldChg>
      <pc:sldChg chg="modSp add del mod">
        <pc:chgData name="KEVIN MALAGOLI" userId="4753276f-5182-4cb6-86cf-6602de7c63db" providerId="ADAL" clId="{68B8C37D-D1A3-4930-886D-935F27EC255B}" dt="2021-12-31T16:30:36.454" v="4361" actId="47"/>
        <pc:sldMkLst>
          <pc:docMk/>
          <pc:sldMk cId="4253641218" sldId="338"/>
        </pc:sldMkLst>
        <pc:spChg chg="mod">
          <ac:chgData name="KEVIN MALAGOLI" userId="4753276f-5182-4cb6-86cf-6602de7c63db" providerId="ADAL" clId="{68B8C37D-D1A3-4930-886D-935F27EC255B}" dt="2021-12-30T08:49:10.977" v="33" actId="27636"/>
          <ac:spMkLst>
            <pc:docMk/>
            <pc:sldMk cId="4253641218" sldId="338"/>
            <ac:spMk id="3" creationId="{31FABF0B-095A-42CA-B075-66474CFB8192}"/>
          </ac:spMkLst>
        </pc:spChg>
      </pc:sldChg>
      <pc:sldChg chg="addSp delSp modSp add del mod">
        <pc:chgData name="KEVIN MALAGOLI" userId="4753276f-5182-4cb6-86cf-6602de7c63db" providerId="ADAL" clId="{68B8C37D-D1A3-4930-886D-935F27EC255B}" dt="2021-12-31T16:30:35.799" v="4357" actId="47"/>
        <pc:sldMkLst>
          <pc:docMk/>
          <pc:sldMk cId="2916038947" sldId="339"/>
        </pc:sldMkLst>
        <pc:spChg chg="mod">
          <ac:chgData name="KEVIN MALAGOLI" userId="4753276f-5182-4cb6-86cf-6602de7c63db" providerId="ADAL" clId="{68B8C37D-D1A3-4930-886D-935F27EC255B}" dt="2021-12-30T13:00:06.985" v="3870" actId="20577"/>
          <ac:spMkLst>
            <pc:docMk/>
            <pc:sldMk cId="2916038947" sldId="339"/>
            <ac:spMk id="5" creationId="{899C9079-D54A-492F-A2D2-E291222793FE}"/>
          </ac:spMkLst>
        </pc:spChg>
        <pc:spChg chg="mod">
          <ac:chgData name="KEVIN MALAGOLI" userId="4753276f-5182-4cb6-86cf-6602de7c63db" providerId="ADAL" clId="{68B8C37D-D1A3-4930-886D-935F27EC255B}" dt="2021-12-30T13:10:03.510" v="4353" actId="20577"/>
          <ac:spMkLst>
            <pc:docMk/>
            <pc:sldMk cId="2916038947" sldId="339"/>
            <ac:spMk id="6" creationId="{DC369552-5F5D-47C5-B45F-C6B77C8C84BC}"/>
          </ac:spMkLst>
        </pc:spChg>
        <pc:spChg chg="del mod">
          <ac:chgData name="KEVIN MALAGOLI" userId="4753276f-5182-4cb6-86cf-6602de7c63db" providerId="ADAL" clId="{68B8C37D-D1A3-4930-886D-935F27EC255B}" dt="2021-12-30T13:07:30.878" v="4218"/>
          <ac:spMkLst>
            <pc:docMk/>
            <pc:sldMk cId="2916038947" sldId="339"/>
            <ac:spMk id="7" creationId="{16C2F3C3-8158-4B9D-ABCA-2762AF7EBCFB}"/>
          </ac:spMkLst>
        </pc:spChg>
        <pc:spChg chg="del">
          <ac:chgData name="KEVIN MALAGOLI" userId="4753276f-5182-4cb6-86cf-6602de7c63db" providerId="ADAL" clId="{68B8C37D-D1A3-4930-886D-935F27EC255B}" dt="2021-12-30T12:55:10.934" v="3675" actId="21"/>
          <ac:spMkLst>
            <pc:docMk/>
            <pc:sldMk cId="2916038947" sldId="339"/>
            <ac:spMk id="8" creationId="{8B87EDF0-1F65-4B2E-BA0A-E27FA654D59C}"/>
          </ac:spMkLst>
        </pc:spChg>
        <pc:spChg chg="del mod">
          <ac:chgData name="KEVIN MALAGOLI" userId="4753276f-5182-4cb6-86cf-6602de7c63db" providerId="ADAL" clId="{68B8C37D-D1A3-4930-886D-935F27EC255B}" dt="2021-12-30T12:52:37.930" v="3464" actId="21"/>
          <ac:spMkLst>
            <pc:docMk/>
            <pc:sldMk cId="2916038947" sldId="339"/>
            <ac:spMk id="9" creationId="{ECD38B64-05C4-4295-B29E-994B94D6D32A}"/>
          </ac:spMkLst>
        </pc:spChg>
        <pc:spChg chg="add mod">
          <ac:chgData name="KEVIN MALAGOLI" userId="4753276f-5182-4cb6-86cf-6602de7c63db" providerId="ADAL" clId="{68B8C37D-D1A3-4930-886D-935F27EC255B}" dt="2021-12-30T13:09:35.433" v="4309" actId="403"/>
          <ac:spMkLst>
            <pc:docMk/>
            <pc:sldMk cId="2916038947" sldId="339"/>
            <ac:spMk id="10" creationId="{EEB0C35C-C8DA-415D-860D-AA284493E57D}"/>
          </ac:spMkLst>
        </pc:spChg>
      </pc:sldChg>
      <pc:sldChg chg="modSp add del mod">
        <pc:chgData name="KEVIN MALAGOLI" userId="4753276f-5182-4cb6-86cf-6602de7c63db" providerId="ADAL" clId="{68B8C37D-D1A3-4930-886D-935F27EC255B}" dt="2021-12-31T16:30:35.492" v="4356" actId="47"/>
        <pc:sldMkLst>
          <pc:docMk/>
          <pc:sldMk cId="2358694188" sldId="340"/>
        </pc:sldMkLst>
        <pc:spChg chg="mod">
          <ac:chgData name="KEVIN MALAGOLI" userId="4753276f-5182-4cb6-86cf-6602de7c63db" providerId="ADAL" clId="{68B8C37D-D1A3-4930-886D-935F27EC255B}" dt="2021-12-30T08:49:10.980" v="34" actId="27636"/>
          <ac:spMkLst>
            <pc:docMk/>
            <pc:sldMk cId="2358694188" sldId="340"/>
            <ac:spMk id="6" creationId="{4AE10D36-17BE-47FC-80FA-156C6CEB62E6}"/>
          </ac:spMkLst>
        </pc:spChg>
      </pc:sldChg>
      <pc:sldChg chg="modSp add del mod ord">
        <pc:chgData name="KEVIN MALAGOLI" userId="4753276f-5182-4cb6-86cf-6602de7c63db" providerId="ADAL" clId="{68B8C37D-D1A3-4930-886D-935F27EC255B}" dt="2021-12-31T16:30:37.449" v="4367" actId="47"/>
        <pc:sldMkLst>
          <pc:docMk/>
          <pc:sldMk cId="1206520168" sldId="341"/>
        </pc:sldMkLst>
        <pc:spChg chg="mod">
          <ac:chgData name="KEVIN MALAGOLI" userId="4753276f-5182-4cb6-86cf-6602de7c63db" providerId="ADAL" clId="{68B8C37D-D1A3-4930-886D-935F27EC255B}" dt="2021-12-30T12:03:03.420" v="2226" actId="27636"/>
          <ac:spMkLst>
            <pc:docMk/>
            <pc:sldMk cId="1206520168" sldId="341"/>
            <ac:spMk id="3" creationId="{E0007E1C-82FD-4E39-9B28-BA606C4ABEA3}"/>
          </ac:spMkLst>
        </pc:spChg>
      </pc:sldChg>
      <pc:sldChg chg="addSp delSp modSp new del mod ord modClrScheme chgLayout">
        <pc:chgData name="KEVIN MALAGOLI" userId="4753276f-5182-4cb6-86cf-6602de7c63db" providerId="ADAL" clId="{68B8C37D-D1A3-4930-886D-935F27EC255B}" dt="2021-12-31T16:30:37.134" v="4365" actId="47"/>
        <pc:sldMkLst>
          <pc:docMk/>
          <pc:sldMk cId="1120670694" sldId="342"/>
        </pc:sldMkLst>
        <pc:spChg chg="mod ord">
          <ac:chgData name="KEVIN MALAGOLI" userId="4753276f-5182-4cb6-86cf-6602de7c63db" providerId="ADAL" clId="{68B8C37D-D1A3-4930-886D-935F27EC255B}" dt="2021-12-30T11:14:14.194" v="1219" actId="700"/>
          <ac:spMkLst>
            <pc:docMk/>
            <pc:sldMk cId="1120670694" sldId="342"/>
            <ac:spMk id="2" creationId="{F0B44693-C47B-4AD6-8AAB-914BFED301B3}"/>
          </ac:spMkLst>
        </pc:spChg>
        <pc:spChg chg="mod ord">
          <ac:chgData name="KEVIN MALAGOLI" userId="4753276f-5182-4cb6-86cf-6602de7c63db" providerId="ADAL" clId="{68B8C37D-D1A3-4930-886D-935F27EC255B}" dt="2021-12-30T11:34:56.417" v="1538" actId="27636"/>
          <ac:spMkLst>
            <pc:docMk/>
            <pc:sldMk cId="1120670694" sldId="342"/>
            <ac:spMk id="3" creationId="{6E3BAFB2-712A-4779-B8CD-107A3EF650D5}"/>
          </ac:spMkLst>
        </pc:spChg>
        <pc:spChg chg="del">
          <ac:chgData name="KEVIN MALAGOLI" userId="4753276f-5182-4cb6-86cf-6602de7c63db" providerId="ADAL" clId="{68B8C37D-D1A3-4930-886D-935F27EC255B}" dt="2021-12-30T09:11:05.323" v="470" actId="700"/>
          <ac:spMkLst>
            <pc:docMk/>
            <pc:sldMk cId="1120670694" sldId="342"/>
            <ac:spMk id="4" creationId="{60E5591C-49AD-424B-AC8E-338A026CAE55}"/>
          </ac:spMkLst>
        </pc:spChg>
        <pc:spChg chg="mod ord">
          <ac:chgData name="KEVIN MALAGOLI" userId="4753276f-5182-4cb6-86cf-6602de7c63db" providerId="ADAL" clId="{68B8C37D-D1A3-4930-886D-935F27EC255B}" dt="2021-12-30T11:14:14.194" v="1219" actId="700"/>
          <ac:spMkLst>
            <pc:docMk/>
            <pc:sldMk cId="1120670694" sldId="342"/>
            <ac:spMk id="5" creationId="{15CD035A-6F56-4E70-BDF2-77DF5B017AC7}"/>
          </ac:spMkLst>
        </pc:spChg>
        <pc:spChg chg="add del mod ord">
          <ac:chgData name="KEVIN MALAGOLI" userId="4753276f-5182-4cb6-86cf-6602de7c63db" providerId="ADAL" clId="{68B8C37D-D1A3-4930-886D-935F27EC255B}" dt="2021-12-30T11:14:14.194" v="1219" actId="700"/>
          <ac:spMkLst>
            <pc:docMk/>
            <pc:sldMk cId="1120670694" sldId="342"/>
            <ac:spMk id="6" creationId="{4A47C164-C88E-4D13-98B1-1322249DF2B3}"/>
          </ac:spMkLst>
        </pc:spChg>
      </pc:sldChg>
      <pc:sldChg chg="modSp new del mod ord">
        <pc:chgData name="KEVIN MALAGOLI" userId="4753276f-5182-4cb6-86cf-6602de7c63db" providerId="ADAL" clId="{68B8C37D-D1A3-4930-886D-935F27EC255B}" dt="2021-12-31T16:30:36.942" v="4364" actId="47"/>
        <pc:sldMkLst>
          <pc:docMk/>
          <pc:sldMk cId="1733988142" sldId="343"/>
        </pc:sldMkLst>
        <pc:spChg chg="mod">
          <ac:chgData name="KEVIN MALAGOLI" userId="4753276f-5182-4cb6-86cf-6602de7c63db" providerId="ADAL" clId="{68B8C37D-D1A3-4930-886D-935F27EC255B}" dt="2021-12-30T11:35:09.859" v="1564" actId="20577"/>
          <ac:spMkLst>
            <pc:docMk/>
            <pc:sldMk cId="1733988142" sldId="343"/>
            <ac:spMk id="2" creationId="{890ADC5D-4DF4-4A2C-BFD3-A9ECA4DBB44D}"/>
          </ac:spMkLst>
        </pc:spChg>
        <pc:spChg chg="mod">
          <ac:chgData name="KEVIN MALAGOLI" userId="4753276f-5182-4cb6-86cf-6602de7c63db" providerId="ADAL" clId="{68B8C37D-D1A3-4930-886D-935F27EC255B}" dt="2021-12-30T12:02:00.732" v="2218" actId="403"/>
          <ac:spMkLst>
            <pc:docMk/>
            <pc:sldMk cId="1733988142" sldId="343"/>
            <ac:spMk id="3" creationId="{0DCCC171-7CA5-4414-AF99-2BDC7DB51AF1}"/>
          </ac:spMkLst>
        </pc:spChg>
      </pc:sldChg>
      <pc:sldChg chg="modSp new del mod">
        <pc:chgData name="KEVIN MALAGOLI" userId="4753276f-5182-4cb6-86cf-6602de7c63db" providerId="ADAL" clId="{68B8C37D-D1A3-4930-886D-935F27EC255B}" dt="2021-12-31T16:30:34.862" v="4355" actId="47"/>
        <pc:sldMkLst>
          <pc:docMk/>
          <pc:sldMk cId="2783340154" sldId="344"/>
        </pc:sldMkLst>
        <pc:spChg chg="mod">
          <ac:chgData name="KEVIN MALAGOLI" userId="4753276f-5182-4cb6-86cf-6602de7c63db" providerId="ADAL" clId="{68B8C37D-D1A3-4930-886D-935F27EC255B}" dt="2021-12-30T12:15:36.192" v="2266" actId="20577"/>
          <ac:spMkLst>
            <pc:docMk/>
            <pc:sldMk cId="2783340154" sldId="344"/>
            <ac:spMk id="2" creationId="{841B4D6B-676F-45FB-A461-F30E4B6348E7}"/>
          </ac:spMkLst>
        </pc:spChg>
        <pc:spChg chg="mod">
          <ac:chgData name="KEVIN MALAGOLI" userId="4753276f-5182-4cb6-86cf-6602de7c63db" providerId="ADAL" clId="{68B8C37D-D1A3-4930-886D-935F27EC255B}" dt="2021-12-30T12:39:30.024" v="3273" actId="27636"/>
          <ac:spMkLst>
            <pc:docMk/>
            <pc:sldMk cId="2783340154" sldId="344"/>
            <ac:spMk id="3" creationId="{6A777F52-A754-4AE9-8E8E-D7B1DEECC9C3}"/>
          </ac:spMkLst>
        </pc:spChg>
      </pc:sldChg>
      <pc:sldChg chg="addSp delSp modSp new del mod modClrScheme chgLayout">
        <pc:chgData name="KEVIN MALAGOLI" userId="4753276f-5182-4cb6-86cf-6602de7c63db" providerId="ADAL" clId="{68B8C37D-D1A3-4930-886D-935F27EC255B}" dt="2021-12-31T16:30:36.113" v="4359" actId="47"/>
        <pc:sldMkLst>
          <pc:docMk/>
          <pc:sldMk cId="3379279640" sldId="345"/>
        </pc:sldMkLst>
        <pc:spChg chg="mod ord">
          <ac:chgData name="KEVIN MALAGOLI" userId="4753276f-5182-4cb6-86cf-6602de7c63db" providerId="ADAL" clId="{68B8C37D-D1A3-4930-886D-935F27EC255B}" dt="2021-12-30T12:52:29.684" v="3463" actId="700"/>
          <ac:spMkLst>
            <pc:docMk/>
            <pc:sldMk cId="3379279640" sldId="345"/>
            <ac:spMk id="2" creationId="{3AF73D5C-A8D6-4558-B186-562264364F9E}"/>
          </ac:spMkLst>
        </pc:spChg>
        <pc:spChg chg="del mod ord">
          <ac:chgData name="KEVIN MALAGOLI" userId="4753276f-5182-4cb6-86cf-6602de7c63db" providerId="ADAL" clId="{68B8C37D-D1A3-4930-886D-935F27EC255B}" dt="2021-12-30T12:52:27.042" v="3462" actId="700"/>
          <ac:spMkLst>
            <pc:docMk/>
            <pc:sldMk cId="3379279640" sldId="345"/>
            <ac:spMk id="3" creationId="{AB7DB5E1-8EF4-40AB-8D8F-13D9CAC7425B}"/>
          </ac:spMkLst>
        </pc:spChg>
        <pc:spChg chg="mod ord">
          <ac:chgData name="KEVIN MALAGOLI" userId="4753276f-5182-4cb6-86cf-6602de7c63db" providerId="ADAL" clId="{68B8C37D-D1A3-4930-886D-935F27EC255B}" dt="2021-12-30T12:52:29.684" v="3463" actId="700"/>
          <ac:spMkLst>
            <pc:docMk/>
            <pc:sldMk cId="3379279640" sldId="345"/>
            <ac:spMk id="4" creationId="{58ECD929-00FF-47B4-8A59-E6AE984C621A}"/>
          </ac:spMkLst>
        </pc:spChg>
        <pc:spChg chg="add del mod ord">
          <ac:chgData name="KEVIN MALAGOLI" userId="4753276f-5182-4cb6-86cf-6602de7c63db" providerId="ADAL" clId="{68B8C37D-D1A3-4930-886D-935F27EC255B}" dt="2021-12-30T12:52:29.684" v="3463" actId="700"/>
          <ac:spMkLst>
            <pc:docMk/>
            <pc:sldMk cId="3379279640" sldId="345"/>
            <ac:spMk id="5" creationId="{3F71D812-175E-4C06-A7DA-A253E7520FD6}"/>
          </ac:spMkLst>
        </pc:spChg>
        <pc:spChg chg="add del mod ord">
          <ac:chgData name="KEVIN MALAGOLI" userId="4753276f-5182-4cb6-86cf-6602de7c63db" providerId="ADAL" clId="{68B8C37D-D1A3-4930-886D-935F27EC255B}" dt="2021-12-30T12:52:29.684" v="3463" actId="700"/>
          <ac:spMkLst>
            <pc:docMk/>
            <pc:sldMk cId="3379279640" sldId="345"/>
            <ac:spMk id="6" creationId="{477C961A-3938-48F1-995B-8C5E572E32E5}"/>
          </ac:spMkLst>
        </pc:spChg>
        <pc:spChg chg="add del mod ord">
          <ac:chgData name="KEVIN MALAGOLI" userId="4753276f-5182-4cb6-86cf-6602de7c63db" providerId="ADAL" clId="{68B8C37D-D1A3-4930-886D-935F27EC255B}" dt="2021-12-30T12:52:29.684" v="3463" actId="700"/>
          <ac:spMkLst>
            <pc:docMk/>
            <pc:sldMk cId="3379279640" sldId="345"/>
            <ac:spMk id="7" creationId="{0EECB53A-D54C-4391-A10B-78DA8E39A98D}"/>
          </ac:spMkLst>
        </pc:spChg>
        <pc:spChg chg="add del mod ord">
          <ac:chgData name="KEVIN MALAGOLI" userId="4753276f-5182-4cb6-86cf-6602de7c63db" providerId="ADAL" clId="{68B8C37D-D1A3-4930-886D-935F27EC255B}" dt="2021-12-30T12:52:29.684" v="3463" actId="700"/>
          <ac:spMkLst>
            <pc:docMk/>
            <pc:sldMk cId="3379279640" sldId="345"/>
            <ac:spMk id="8" creationId="{519E7C47-61E1-4640-BD25-2FADDCED866C}"/>
          </ac:spMkLst>
        </pc:spChg>
        <pc:spChg chg="add mod ord">
          <ac:chgData name="KEVIN MALAGOLI" userId="4753276f-5182-4cb6-86cf-6602de7c63db" providerId="ADAL" clId="{68B8C37D-D1A3-4930-886D-935F27EC255B}" dt="2021-12-30T12:54:48.345" v="3657" actId="20577"/>
          <ac:spMkLst>
            <pc:docMk/>
            <pc:sldMk cId="3379279640" sldId="345"/>
            <ac:spMk id="9" creationId="{6996A7ED-1DFD-40BC-ADE5-F9C5B75682F7}"/>
          </ac:spMkLst>
        </pc:spChg>
        <pc:spChg chg="add del mod ord">
          <ac:chgData name="KEVIN MALAGOLI" userId="4753276f-5182-4cb6-86cf-6602de7c63db" providerId="ADAL" clId="{68B8C37D-D1A3-4930-886D-935F27EC255B}" dt="2021-12-30T12:52:40.453" v="3465"/>
          <ac:spMkLst>
            <pc:docMk/>
            <pc:sldMk cId="3379279640" sldId="345"/>
            <ac:spMk id="10" creationId="{4B62DFD2-2EB1-4E20-948F-AFD4764B7C25}"/>
          </ac:spMkLst>
        </pc:spChg>
        <pc:spChg chg="add mod">
          <ac:chgData name="KEVIN MALAGOLI" userId="4753276f-5182-4cb6-86cf-6602de7c63db" providerId="ADAL" clId="{68B8C37D-D1A3-4930-886D-935F27EC255B}" dt="2021-12-30T12:53:32.490" v="3496" actId="20577"/>
          <ac:spMkLst>
            <pc:docMk/>
            <pc:sldMk cId="3379279640" sldId="345"/>
            <ac:spMk id="11" creationId="{9C2AA6CA-FF3E-4F79-A022-C96F72D8D6D1}"/>
          </ac:spMkLst>
        </pc:spChg>
      </pc:sldChg>
      <pc:sldChg chg="addSp delSp modSp new del mod">
        <pc:chgData name="KEVIN MALAGOLI" userId="4753276f-5182-4cb6-86cf-6602de7c63db" providerId="ADAL" clId="{68B8C37D-D1A3-4930-886D-935F27EC255B}" dt="2021-12-31T16:30:35.970" v="4358" actId="47"/>
        <pc:sldMkLst>
          <pc:docMk/>
          <pc:sldMk cId="1604912465" sldId="346"/>
        </pc:sldMkLst>
        <pc:spChg chg="mod">
          <ac:chgData name="KEVIN MALAGOLI" userId="4753276f-5182-4cb6-86cf-6602de7c63db" providerId="ADAL" clId="{68B8C37D-D1A3-4930-886D-935F27EC255B}" dt="2021-12-30T12:55:05.082" v="3674" actId="20577"/>
          <ac:spMkLst>
            <pc:docMk/>
            <pc:sldMk cId="1604912465" sldId="346"/>
            <ac:spMk id="2" creationId="{744E40DF-61C4-4C3B-A757-43346AF927F4}"/>
          </ac:spMkLst>
        </pc:spChg>
        <pc:spChg chg="mod">
          <ac:chgData name="KEVIN MALAGOLI" userId="4753276f-5182-4cb6-86cf-6602de7c63db" providerId="ADAL" clId="{68B8C37D-D1A3-4930-886D-935F27EC255B}" dt="2021-12-30T12:59:10.370" v="3859" actId="20577"/>
          <ac:spMkLst>
            <pc:docMk/>
            <pc:sldMk cId="1604912465" sldId="346"/>
            <ac:spMk id="3" creationId="{9A816263-167A-48FD-8E24-2122B6F7295E}"/>
          </ac:spMkLst>
        </pc:spChg>
        <pc:spChg chg="del">
          <ac:chgData name="KEVIN MALAGOLI" userId="4753276f-5182-4cb6-86cf-6602de7c63db" providerId="ADAL" clId="{68B8C37D-D1A3-4930-886D-935F27EC255B}" dt="2021-12-30T12:55:12.823" v="3676"/>
          <ac:spMkLst>
            <pc:docMk/>
            <pc:sldMk cId="1604912465" sldId="346"/>
            <ac:spMk id="4" creationId="{1D474C3C-739E-4758-A434-628D02A642B6}"/>
          </ac:spMkLst>
        </pc:spChg>
        <pc:spChg chg="add mod">
          <ac:chgData name="KEVIN MALAGOLI" userId="4753276f-5182-4cb6-86cf-6602de7c63db" providerId="ADAL" clId="{68B8C37D-D1A3-4930-886D-935F27EC255B}" dt="2021-12-30T12:55:30.788" v="3686" actId="20577"/>
          <ac:spMkLst>
            <pc:docMk/>
            <pc:sldMk cId="1604912465" sldId="346"/>
            <ac:spMk id="6" creationId="{A90FE9FA-1502-4D0E-9AAE-77C70ADA7B90}"/>
          </ac:spMkLst>
        </pc:spChg>
      </pc:sldChg>
      <pc:sldMasterChg chg="modSp modSldLayout">
        <pc:chgData name="KEVIN MALAGOLI" userId="4753276f-5182-4cb6-86cf-6602de7c63db" providerId="ADAL" clId="{68B8C37D-D1A3-4930-886D-935F27EC255B}" dt="2021-12-31T16:30:49.273" v="4370"/>
        <pc:sldMasterMkLst>
          <pc:docMk/>
          <pc:sldMasterMk cId="1745424456" sldId="2147483672"/>
        </pc:sldMasterMkLst>
        <pc:spChg chg="mod">
          <ac:chgData name="KEVIN MALAGOLI" userId="4753276f-5182-4cb6-86cf-6602de7c63db" providerId="ADAL" clId="{68B8C37D-D1A3-4930-886D-935F27EC255B}" dt="2021-12-31T16:30:49.273" v="4370"/>
          <ac:spMkLst>
            <pc:docMk/>
            <pc:sldMasterMk cId="1745424456" sldId="2147483672"/>
            <ac:spMk id="2" creationId="{00000000-0000-0000-0000-000000000000}"/>
          </ac:spMkLst>
        </pc:spChg>
        <pc:spChg chg="mod">
          <ac:chgData name="KEVIN MALAGOLI" userId="4753276f-5182-4cb6-86cf-6602de7c63db" providerId="ADAL" clId="{68B8C37D-D1A3-4930-886D-935F27EC255B}" dt="2021-12-31T16:30:49.273" v="4370"/>
          <ac:spMkLst>
            <pc:docMk/>
            <pc:sldMasterMk cId="1745424456" sldId="2147483672"/>
            <ac:spMk id="3" creationId="{00000000-0000-0000-0000-000000000000}"/>
          </ac:spMkLst>
        </pc:spChg>
        <pc:spChg chg="mod">
          <ac:chgData name="KEVIN MALAGOLI" userId="4753276f-5182-4cb6-86cf-6602de7c63db" providerId="ADAL" clId="{68B8C37D-D1A3-4930-886D-935F27EC255B}" dt="2021-12-31T16:30:49.273" v="4370"/>
          <ac:spMkLst>
            <pc:docMk/>
            <pc:sldMasterMk cId="1745424456" sldId="2147483672"/>
            <ac:spMk id="10" creationId="{00000000-0000-0000-0000-000000000000}"/>
          </ac:spMkLst>
        </pc:spChg>
        <pc:picChg chg="mod">
          <ac:chgData name="KEVIN MALAGOLI" userId="4753276f-5182-4cb6-86cf-6602de7c63db" providerId="ADAL" clId="{68B8C37D-D1A3-4930-886D-935F27EC255B}" dt="2021-12-31T16:30:49.273" v="4370"/>
          <ac:picMkLst>
            <pc:docMk/>
            <pc:sldMasterMk cId="1745424456" sldId="2147483672"/>
            <ac:picMk id="7" creationId="{00000000-0000-0000-0000-000000000000}"/>
          </ac:picMkLst>
        </pc:picChg>
        <pc:picChg chg="mod">
          <ac:chgData name="KEVIN MALAGOLI" userId="4753276f-5182-4cb6-86cf-6602de7c63db" providerId="ADAL" clId="{68B8C37D-D1A3-4930-886D-935F27EC255B}" dt="2021-12-31T16:30:49.273" v="4370"/>
          <ac:picMkLst>
            <pc:docMk/>
            <pc:sldMasterMk cId="1745424456" sldId="2147483672"/>
            <ac:picMk id="8" creationId="{00000000-0000-0000-0000-000000000000}"/>
          </ac:picMkLst>
        </pc:picChg>
        <pc:sldLayoutChg chg="modSp">
          <pc:chgData name="KEVIN MALAGOLI" userId="4753276f-5182-4cb6-86cf-6602de7c63db" providerId="ADAL" clId="{68B8C37D-D1A3-4930-886D-935F27EC255B}" dt="2021-12-31T16:30:49.273" v="4370"/>
          <pc:sldLayoutMkLst>
            <pc:docMk/>
            <pc:sldMasterMk cId="1745424456" sldId="2147483672"/>
            <pc:sldLayoutMk cId="1414566732" sldId="2147483673"/>
          </pc:sldLayoutMkLst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1414566732" sldId="2147483673"/>
              <ac:spMk id="2" creationId="{00000000-0000-0000-0000-000000000000}"/>
            </ac:spMkLst>
          </pc:spChg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1414566732" sldId="2147483673"/>
              <ac:spMk id="3" creationId="{00000000-0000-0000-0000-000000000000}"/>
            </ac:spMkLst>
          </pc:spChg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1414566732" sldId="2147483673"/>
              <ac:spMk id="6" creationId="{00000000-0000-0000-0000-000000000000}"/>
            </ac:spMkLst>
          </pc:spChg>
          <pc:cxnChg chg="mod">
            <ac:chgData name="KEVIN MALAGOLI" userId="4753276f-5182-4cb6-86cf-6602de7c63db" providerId="ADAL" clId="{68B8C37D-D1A3-4930-886D-935F27EC255B}" dt="2021-12-31T16:30:49.273" v="4370"/>
            <ac:cxnSpMkLst>
              <pc:docMk/>
              <pc:sldMasterMk cId="1745424456" sldId="2147483672"/>
              <pc:sldLayoutMk cId="1414566732" sldId="2147483673"/>
              <ac:cxnSpMk id="9" creationId="{00000000-0000-0000-0000-000000000000}"/>
            </ac:cxnSpMkLst>
          </pc:cxnChg>
        </pc:sldLayoutChg>
        <pc:sldLayoutChg chg="modSp">
          <pc:chgData name="KEVIN MALAGOLI" userId="4753276f-5182-4cb6-86cf-6602de7c63db" providerId="ADAL" clId="{68B8C37D-D1A3-4930-886D-935F27EC255B}" dt="2021-12-31T16:30:49.273" v="4370"/>
          <pc:sldLayoutMkLst>
            <pc:docMk/>
            <pc:sldMasterMk cId="1745424456" sldId="2147483672"/>
            <pc:sldLayoutMk cId="2295525336" sldId="2147483674"/>
          </pc:sldLayoutMkLst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2295525336" sldId="2147483674"/>
              <ac:spMk id="6" creationId="{00000000-0000-0000-0000-000000000000}"/>
            </ac:spMkLst>
          </pc:spChg>
          <pc:cxnChg chg="mod">
            <ac:chgData name="KEVIN MALAGOLI" userId="4753276f-5182-4cb6-86cf-6602de7c63db" providerId="ADAL" clId="{68B8C37D-D1A3-4930-886D-935F27EC255B}" dt="2021-12-31T16:30:49.273" v="4370"/>
            <ac:cxnSpMkLst>
              <pc:docMk/>
              <pc:sldMasterMk cId="1745424456" sldId="2147483672"/>
              <pc:sldLayoutMk cId="2295525336" sldId="2147483674"/>
              <ac:cxnSpMk id="7" creationId="{00000000-0000-0000-0000-000000000000}"/>
            </ac:cxnSpMkLst>
          </pc:cxnChg>
        </pc:sldLayoutChg>
        <pc:sldLayoutChg chg="modSp">
          <pc:chgData name="KEVIN MALAGOLI" userId="4753276f-5182-4cb6-86cf-6602de7c63db" providerId="ADAL" clId="{68B8C37D-D1A3-4930-886D-935F27EC255B}" dt="2021-12-31T16:30:49.273" v="4370"/>
          <pc:sldLayoutMkLst>
            <pc:docMk/>
            <pc:sldMasterMk cId="1745424456" sldId="2147483672"/>
            <pc:sldLayoutMk cId="1606505602" sldId="2147483675"/>
          </pc:sldLayoutMkLst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1606505602" sldId="2147483675"/>
              <ac:spMk id="2" creationId="{00000000-0000-0000-0000-000000000000}"/>
            </ac:spMkLst>
          </pc:spChg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1606505602" sldId="2147483675"/>
              <ac:spMk id="3" creationId="{00000000-0000-0000-0000-000000000000}"/>
            </ac:spMkLst>
          </pc:spChg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1606505602" sldId="2147483675"/>
              <ac:spMk id="6" creationId="{00000000-0000-0000-0000-000000000000}"/>
            </ac:spMkLst>
          </pc:spChg>
          <pc:cxnChg chg="mod">
            <ac:chgData name="KEVIN MALAGOLI" userId="4753276f-5182-4cb6-86cf-6602de7c63db" providerId="ADAL" clId="{68B8C37D-D1A3-4930-886D-935F27EC255B}" dt="2021-12-31T16:30:49.273" v="4370"/>
            <ac:cxnSpMkLst>
              <pc:docMk/>
              <pc:sldMasterMk cId="1745424456" sldId="2147483672"/>
              <pc:sldLayoutMk cId="1606505602" sldId="2147483675"/>
              <ac:cxnSpMk id="7" creationId="{00000000-0000-0000-0000-000000000000}"/>
            </ac:cxnSpMkLst>
          </pc:cxnChg>
        </pc:sldLayoutChg>
        <pc:sldLayoutChg chg="modSp">
          <pc:chgData name="KEVIN MALAGOLI" userId="4753276f-5182-4cb6-86cf-6602de7c63db" providerId="ADAL" clId="{68B8C37D-D1A3-4930-886D-935F27EC255B}" dt="2021-12-31T16:30:49.273" v="4370"/>
          <pc:sldLayoutMkLst>
            <pc:docMk/>
            <pc:sldMasterMk cId="1745424456" sldId="2147483672"/>
            <pc:sldLayoutMk cId="1368979457" sldId="2147483676"/>
          </pc:sldLayoutMkLst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1368979457" sldId="2147483676"/>
              <ac:spMk id="3" creationId="{00000000-0000-0000-0000-000000000000}"/>
            </ac:spMkLst>
          </pc:spChg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1368979457" sldId="2147483676"/>
              <ac:spMk id="4" creationId="{00000000-0000-0000-0000-000000000000}"/>
            </ac:spMkLst>
          </pc:spChg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1368979457" sldId="2147483676"/>
              <ac:spMk id="7" creationId="{00000000-0000-0000-0000-000000000000}"/>
            </ac:spMkLst>
          </pc:spChg>
          <pc:cxnChg chg="mod">
            <ac:chgData name="KEVIN MALAGOLI" userId="4753276f-5182-4cb6-86cf-6602de7c63db" providerId="ADAL" clId="{68B8C37D-D1A3-4930-886D-935F27EC255B}" dt="2021-12-31T16:30:49.273" v="4370"/>
            <ac:cxnSpMkLst>
              <pc:docMk/>
              <pc:sldMasterMk cId="1745424456" sldId="2147483672"/>
              <pc:sldLayoutMk cId="1368979457" sldId="2147483676"/>
              <ac:cxnSpMk id="8" creationId="{00000000-0000-0000-0000-000000000000}"/>
            </ac:cxnSpMkLst>
          </pc:cxnChg>
        </pc:sldLayoutChg>
        <pc:sldLayoutChg chg="modSp">
          <pc:chgData name="KEVIN MALAGOLI" userId="4753276f-5182-4cb6-86cf-6602de7c63db" providerId="ADAL" clId="{68B8C37D-D1A3-4930-886D-935F27EC255B}" dt="2021-12-31T16:30:49.273" v="4370"/>
          <pc:sldLayoutMkLst>
            <pc:docMk/>
            <pc:sldMasterMk cId="1745424456" sldId="2147483672"/>
            <pc:sldLayoutMk cId="826361269" sldId="2147483677"/>
          </pc:sldLayoutMkLst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826361269" sldId="2147483677"/>
              <ac:spMk id="3" creationId="{00000000-0000-0000-0000-000000000000}"/>
            </ac:spMkLst>
          </pc:spChg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826361269" sldId="2147483677"/>
              <ac:spMk id="4" creationId="{00000000-0000-0000-0000-000000000000}"/>
            </ac:spMkLst>
          </pc:spChg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826361269" sldId="2147483677"/>
              <ac:spMk id="5" creationId="{00000000-0000-0000-0000-000000000000}"/>
            </ac:spMkLst>
          </pc:spChg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826361269" sldId="2147483677"/>
              <ac:spMk id="6" creationId="{00000000-0000-0000-0000-000000000000}"/>
            </ac:spMkLst>
          </pc:spChg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826361269" sldId="2147483677"/>
              <ac:spMk id="9" creationId="{00000000-0000-0000-0000-000000000000}"/>
            </ac:spMkLst>
          </pc:spChg>
          <pc:cxnChg chg="mod">
            <ac:chgData name="KEVIN MALAGOLI" userId="4753276f-5182-4cb6-86cf-6602de7c63db" providerId="ADAL" clId="{68B8C37D-D1A3-4930-886D-935F27EC255B}" dt="2021-12-31T16:30:49.273" v="4370"/>
            <ac:cxnSpMkLst>
              <pc:docMk/>
              <pc:sldMasterMk cId="1745424456" sldId="2147483672"/>
              <pc:sldLayoutMk cId="826361269" sldId="2147483677"/>
              <ac:cxnSpMk id="10" creationId="{00000000-0000-0000-0000-000000000000}"/>
            </ac:cxnSpMkLst>
          </pc:cxnChg>
        </pc:sldLayoutChg>
        <pc:sldLayoutChg chg="modSp">
          <pc:chgData name="KEVIN MALAGOLI" userId="4753276f-5182-4cb6-86cf-6602de7c63db" providerId="ADAL" clId="{68B8C37D-D1A3-4930-886D-935F27EC255B}" dt="2021-12-31T16:30:49.273" v="4370"/>
          <pc:sldLayoutMkLst>
            <pc:docMk/>
            <pc:sldMasterMk cId="1745424456" sldId="2147483672"/>
            <pc:sldLayoutMk cId="3754717069" sldId="2147483678"/>
          </pc:sldLayoutMkLst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3754717069" sldId="2147483678"/>
              <ac:spMk id="5" creationId="{00000000-0000-0000-0000-000000000000}"/>
            </ac:spMkLst>
          </pc:spChg>
          <pc:cxnChg chg="mod">
            <ac:chgData name="KEVIN MALAGOLI" userId="4753276f-5182-4cb6-86cf-6602de7c63db" providerId="ADAL" clId="{68B8C37D-D1A3-4930-886D-935F27EC255B}" dt="2021-12-31T16:30:49.273" v="4370"/>
            <ac:cxnSpMkLst>
              <pc:docMk/>
              <pc:sldMasterMk cId="1745424456" sldId="2147483672"/>
              <pc:sldLayoutMk cId="3754717069" sldId="2147483678"/>
              <ac:cxnSpMk id="6" creationId="{00000000-0000-0000-0000-000000000000}"/>
            </ac:cxnSpMkLst>
          </pc:cxnChg>
        </pc:sldLayoutChg>
        <pc:sldLayoutChg chg="modSp">
          <pc:chgData name="KEVIN MALAGOLI" userId="4753276f-5182-4cb6-86cf-6602de7c63db" providerId="ADAL" clId="{68B8C37D-D1A3-4930-886D-935F27EC255B}" dt="2021-12-31T16:30:49.273" v="4370"/>
          <pc:sldLayoutMkLst>
            <pc:docMk/>
            <pc:sldMasterMk cId="1745424456" sldId="2147483672"/>
            <pc:sldLayoutMk cId="1807065275" sldId="2147483679"/>
          </pc:sldLayoutMkLst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1807065275" sldId="2147483679"/>
              <ac:spMk id="4" creationId="{00000000-0000-0000-0000-000000000000}"/>
            </ac:spMkLst>
          </pc:spChg>
        </pc:sldLayoutChg>
        <pc:sldLayoutChg chg="modSp">
          <pc:chgData name="KEVIN MALAGOLI" userId="4753276f-5182-4cb6-86cf-6602de7c63db" providerId="ADAL" clId="{68B8C37D-D1A3-4930-886D-935F27EC255B}" dt="2021-12-31T16:30:49.273" v="4370"/>
          <pc:sldLayoutMkLst>
            <pc:docMk/>
            <pc:sldMasterMk cId="1745424456" sldId="2147483672"/>
            <pc:sldLayoutMk cId="3721473086" sldId="2147483680"/>
          </pc:sldLayoutMkLst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3721473086" sldId="2147483680"/>
              <ac:spMk id="2" creationId="{00000000-0000-0000-0000-000000000000}"/>
            </ac:spMkLst>
          </pc:spChg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3721473086" sldId="2147483680"/>
              <ac:spMk id="3" creationId="{00000000-0000-0000-0000-000000000000}"/>
            </ac:spMkLst>
          </pc:spChg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3721473086" sldId="2147483680"/>
              <ac:spMk id="4" creationId="{00000000-0000-0000-0000-000000000000}"/>
            </ac:spMkLst>
          </pc:spChg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3721473086" sldId="2147483680"/>
              <ac:spMk id="7" creationId="{00000000-0000-0000-0000-000000000000}"/>
            </ac:spMkLst>
          </pc:spChg>
        </pc:sldLayoutChg>
        <pc:sldLayoutChg chg="modSp">
          <pc:chgData name="KEVIN MALAGOLI" userId="4753276f-5182-4cb6-86cf-6602de7c63db" providerId="ADAL" clId="{68B8C37D-D1A3-4930-886D-935F27EC255B}" dt="2021-12-31T16:30:49.273" v="4370"/>
          <pc:sldLayoutMkLst>
            <pc:docMk/>
            <pc:sldMasterMk cId="1745424456" sldId="2147483672"/>
            <pc:sldLayoutMk cId="1990657624" sldId="2147483681"/>
          </pc:sldLayoutMkLst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1990657624" sldId="2147483681"/>
              <ac:spMk id="2" creationId="{00000000-0000-0000-0000-000000000000}"/>
            </ac:spMkLst>
          </pc:spChg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1990657624" sldId="2147483681"/>
              <ac:spMk id="3" creationId="{00000000-0000-0000-0000-000000000000}"/>
            </ac:spMkLst>
          </pc:spChg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1990657624" sldId="2147483681"/>
              <ac:spMk id="4" creationId="{00000000-0000-0000-0000-000000000000}"/>
            </ac:spMkLst>
          </pc:spChg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1990657624" sldId="2147483681"/>
              <ac:spMk id="7" creationId="{00000000-0000-0000-0000-000000000000}"/>
            </ac:spMkLst>
          </pc:spChg>
          <pc:cxnChg chg="mod">
            <ac:chgData name="KEVIN MALAGOLI" userId="4753276f-5182-4cb6-86cf-6602de7c63db" providerId="ADAL" clId="{68B8C37D-D1A3-4930-886D-935F27EC255B}" dt="2021-12-31T16:30:49.273" v="4370"/>
            <ac:cxnSpMkLst>
              <pc:docMk/>
              <pc:sldMasterMk cId="1745424456" sldId="2147483672"/>
              <pc:sldLayoutMk cId="1990657624" sldId="2147483681"/>
              <ac:cxnSpMk id="8" creationId="{00000000-0000-0000-0000-000000000000}"/>
            </ac:cxnSpMkLst>
          </pc:cxnChg>
        </pc:sldLayoutChg>
        <pc:sldLayoutChg chg="modSp">
          <pc:chgData name="KEVIN MALAGOLI" userId="4753276f-5182-4cb6-86cf-6602de7c63db" providerId="ADAL" clId="{68B8C37D-D1A3-4930-886D-935F27EC255B}" dt="2021-12-31T16:30:49.273" v="4370"/>
          <pc:sldLayoutMkLst>
            <pc:docMk/>
            <pc:sldMasterMk cId="1745424456" sldId="2147483672"/>
            <pc:sldLayoutMk cId="3004086258" sldId="2147483682"/>
          </pc:sldLayoutMkLst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3004086258" sldId="2147483682"/>
              <ac:spMk id="6" creationId="{00000000-0000-0000-0000-000000000000}"/>
            </ac:spMkLst>
          </pc:spChg>
          <pc:cxnChg chg="mod">
            <ac:chgData name="KEVIN MALAGOLI" userId="4753276f-5182-4cb6-86cf-6602de7c63db" providerId="ADAL" clId="{68B8C37D-D1A3-4930-886D-935F27EC255B}" dt="2021-12-31T16:30:49.273" v="4370"/>
            <ac:cxnSpMkLst>
              <pc:docMk/>
              <pc:sldMasterMk cId="1745424456" sldId="2147483672"/>
              <pc:sldLayoutMk cId="3004086258" sldId="2147483682"/>
              <ac:cxnSpMk id="7" creationId="{00000000-0000-0000-0000-000000000000}"/>
            </ac:cxnSpMkLst>
          </pc:cxnChg>
        </pc:sldLayoutChg>
        <pc:sldLayoutChg chg="modSp">
          <pc:chgData name="KEVIN MALAGOLI" userId="4753276f-5182-4cb6-86cf-6602de7c63db" providerId="ADAL" clId="{68B8C37D-D1A3-4930-886D-935F27EC255B}" dt="2021-12-31T16:30:49.273" v="4370"/>
          <pc:sldLayoutMkLst>
            <pc:docMk/>
            <pc:sldMasterMk cId="1745424456" sldId="2147483672"/>
            <pc:sldLayoutMk cId="2528228811" sldId="2147483683"/>
          </pc:sldLayoutMkLst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2528228811" sldId="2147483683"/>
              <ac:spMk id="2" creationId="{00000000-0000-0000-0000-000000000000}"/>
            </ac:spMkLst>
          </pc:spChg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2528228811" sldId="2147483683"/>
              <ac:spMk id="3" creationId="{00000000-0000-0000-0000-000000000000}"/>
            </ac:spMkLst>
          </pc:spChg>
          <pc:spChg chg="mod">
            <ac:chgData name="KEVIN MALAGOLI" userId="4753276f-5182-4cb6-86cf-6602de7c63db" providerId="ADAL" clId="{68B8C37D-D1A3-4930-886D-935F27EC255B}" dt="2021-12-31T16:30:49.273" v="4370"/>
            <ac:spMkLst>
              <pc:docMk/>
              <pc:sldMasterMk cId="1745424456" sldId="2147483672"/>
              <pc:sldLayoutMk cId="2528228811" sldId="2147483683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31/12/2021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" y="5781975"/>
            <a:ext cx="2252133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" y="5781975"/>
            <a:ext cx="2252133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A19D5-1B5E-40BC-B2B4-E2F30E4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7E9E73-F0E8-4D25-B135-AFCC870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985ED7-1322-4DBC-98A4-08E98CE2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489233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4893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Calibri</vt:lpstr>
      <vt:lpstr>Nicola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KEVIN MALAGOLI</cp:lastModifiedBy>
  <cp:revision>192</cp:revision>
  <dcterms:created xsi:type="dcterms:W3CDTF">2011-09-06T09:06:15Z</dcterms:created>
  <dcterms:modified xsi:type="dcterms:W3CDTF">2021-12-31T16:30:59Z</dcterms:modified>
</cp:coreProperties>
</file>