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61" r:id="rId4"/>
    <p:sldId id="265" r:id="rId5"/>
    <p:sldId id="264" r:id="rId6"/>
    <p:sldId id="263" r:id="rId7"/>
    <p:sldId id="262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234"/>
    <a:srgbClr val="6A9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Stile chiaro 3 - Color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37:5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5293 285 24575,'-1'-1'0,"1"0"0,0 0 0,0 0 0,-1 0 0,1 0 0,-1 0 0,1 0 0,-1 1 0,1-1 0,-1 0 0,0 0 0,1 0 0,-1 1 0,0-1 0,0 0 0,0 1 0,1-1 0,-1 0 0,0 1 0,0-1 0,0 1 0,0-1 0,0 1 0,0 0 0,0 0 0,0-1 0,0 1 0,-1 0 0,-38-6 0,28 5 0,-113-16 0,-14-3 0,-199-4 0,294 25 0,-13 0 0,0-1 0,1-3 0,0-3 0,-58-12 0,-401-72 0,223 47 0,147 23 0,0 7 0,-190 7 0,-816 8 0,662-3 0,455 3 0,0 1 0,0 1 0,0 2 0,-34 10 0,-129 49 0,142-45 0,-18 0 0,57-17 0,0 1 0,0 1 0,1 0 0,-30 15 0,-48 26 0,-14 9 0,-75 52 0,173-101 0,0 1 0,0 0 0,1 1 0,0 0 0,0 0 0,0 1 0,2 0 0,-1 0 0,1 1 0,0 0 0,1 0 0,-7 16 0,3 0 0,0 1 0,2 0 0,-8 53 0,14-70 0,1 0 0,0 0 0,1 0 0,0 0 0,1 0 0,-1-1 0,2 1 0,0 0 0,0-1 0,0 0 0,1 0 0,1 0 0,9 16 0,-1-7 0,0 0 0,2 0 0,-1-1 0,2-1 0,19 15 0,-26-24 0,0-1 0,1 1 0,1-1 0,-1-1 0,1 0 0,-1-1 0,1 0 0,13 3 0,14 1 0,43 5 0,-46-9 0,40 6 0,214 34 0,293 37 0,-178-52 0,-316-24 0,109 1 0,55 5 0,102 28 0,234 19 0,102-51 0,-375-10 0,434 3 0,-658-2 0,-1-5 0,0-3 0,92-23 0,-169 30 0,0 0 0,0-1 0,0-1 0,0 0 0,24-13 0,-30 13 0,-1 0 0,1 0 0,-1-1 0,0 0 0,0 0 0,0-1 0,-1 1 0,0-1 0,0 0 0,5-12 0,7-10 0,2 0 0,1 1 0,31-32 0,-26 31 0,-2 0 0,30-48 0,-41 56 0,-2-1 0,0 0 0,0 0 0,-2-1 0,10-46 0,-17 61 0,0 0 0,0 0 0,0 0 0,-1-1 0,0 1 0,-1 0 0,1 0 0,-2 0 0,1 0 0,-1 0 0,-1 0 0,1 0 0,-1 0 0,0 1 0,-1-1 0,0 1 0,0 0 0,-1 0 0,0 1 0,0-1 0,-8-7 0,-5-1 0,1 2 0,-2 0 0,0 1 0,0 1 0,-31-13 0,-113-36 0,127 48 0,-75-22 0,-201-35 0,-121 19 0,-81 36-1365,484 15-5461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44:07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44:07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46:3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2661 231 24575,'-9'-2'0,"0"1"0,0-1 0,1-1 0,-1 0 0,1 0 0,0-1 0,0 0 0,0 0 0,0-1 0,1 0 0,-13-10 0,-8-5 0,-16-8 0,-2 1 0,-74-31 0,96 48 0,-2 1 0,1 2 0,-1 1 0,0 0 0,-1 2 0,1 2 0,-28-1 0,-764 8 0,641 10 0,4 0 0,131-15 0,-5-1 0,-1 2 0,1 2 0,0 2 0,-47 12 0,33 0 0,-74 30 0,101-34 0,0-2 0,-1-1 0,-46 7 0,71-15 0,0 2 0,0-1 0,0 1 0,1 1 0,0-1 0,0 2 0,-15 10 0,-29 16 0,49-30 0,0 0 0,0 1 0,0 0 0,1-1 0,-1 1 0,1 1 0,0-1 0,0 0 0,0 1 0,0 0 0,0 0 0,1-1 0,0 1 0,0 1 0,0-1 0,0 0 0,1 0 0,-1 1 0,1-1 0,0 1 0,0 6 0,-1 11 0,1 0 0,1 1 0,3 29 0,0-6 0,-2-30 0,1-1 0,0 0 0,2 1 0,-1-1 0,2 0 0,0-1 0,0 1 0,2-1 0,0 0 0,0-1 0,1 0 0,1 0 0,0 0 0,19 19 0,-22-27 0,-1-1 0,1 0 0,0 0 0,0-1 0,0 0 0,1 0 0,-1 0 0,1-1 0,-1 0 0,12 2 0,34 13 0,-20-1 0,2-2 0,0-1 0,0-2 0,1-1 0,66 9 0,301 40 0,-336-52 0,-28-3 0,40 8 0,2 3 0,1-3 0,97 2 0,166-14 0,-147-3 0,542 3 0,-723 0 0,1-1 0,-1 0 0,0-2 0,0 0 0,23-7 0,-31 7 0,1 0 0,-1-1 0,0 0 0,-1 0 0,1 0 0,-1-1 0,0-1 0,0 1 0,0-1 0,-1 0 0,10-12 0,2-8 0,0-1 0,17-38 0,10-7 0,-36 61 0,-1 0 0,-1 0 0,0 0 0,-1-1 0,0 0 0,0 0 0,-2-1 0,1 0 0,-2 0 0,5-22 0,-6-2 0,-3-67 0,0 86 0,-2 0 0,0 1 0,-1-1 0,0 1 0,-13-30 0,15 43 0,0 0 0,0 0 0,0 1 0,-1-1 0,0 1 0,0 0 0,0 0 0,0 0 0,0 0 0,0 0 0,-1 1 0,1-1 0,-1 1 0,0 0 0,0 0 0,0 0 0,-6-1 0,-6-1 0,0 0 0,0 2 0,-23-2 0,-3 0 0,26 2-227,1-1-1,-1 0 1,1-1-1,-1-1 1,-28-13-1,20 5-6598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46:4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0 569 24575,'74'0'0,"104"-2"0,-146-1 0,0-1 0,0-1 0,48-15 0,914-263 0,-917 268 0,85-6 0,-87 14 0,94-22 0,-43 0 0,1 5 0,199-11 0,-91 30 0,-96 4 0,172-23 0,187-20 0,-415 39 0,869-7 0,-596 14 0,-286-2 0,483 5 0,-1 25 0,201 74 0,-163-17 0,-437-59 0,31 3 0,-108-20-157,128 35 0,-144-31-894,46 12-5775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46:45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 24575,'7'1'0,"0"0"0,0 0 0,-1 1 0,1 0 0,0 0 0,-1 1 0,12 5 0,0 1 0,-5-3 0,0 1 0,-1 1 0,1 0 0,-2 1 0,1 0 0,-1 1 0,0 0 0,-1 0 0,-1 2 0,11 14 0,0 3 0,-2 0 0,-1 2 0,15 38 0,-30-66 0,0 1 0,-1 0 0,0 0 0,0 0 0,0 0 0,0 0 0,0 0 0,-1 0 0,1 0 0,-1 0 0,0 0 0,-2 8 0,1-10 0,0 1 0,0-1 0,0 1 0,-1-1 0,1 1 0,-1-1 0,0 0 0,1 1 0,-1-1 0,0 0 0,0 0 0,-1-1 0,1 1 0,0 0 0,0-1 0,-1 1 0,1-1 0,-1 0 0,-4 2 0,-33 11 0,-1-2 0,0-1 0,-59 6 0,-47 12 0,128-23-341,0 1 0,1 1-1,-23 13 1,15-7-6485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04:24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2672 129 24575,'-426'-26'0,"308"15"0,-187 5 0,-8-1 0,-378-66 0,335 67 0,203 8 0,140-2 0,-12 0 0,-48 5 0,64-3 0,0 0 0,0 1 0,0 0 0,1 0 0,-1 1 0,1 0 0,0 0 0,-13 9 0,12-6 0,-1 0 0,1 1 0,0 0 0,0 1 0,1 0 0,0 0 0,-10 16 0,14-17 0,0 0 0,0 0 0,1 0 0,0 0 0,0 1 0,1-1 0,0 1 0,1-1 0,0 1 0,0 0 0,1 9 0,0-4 0,0 0 0,1 0 0,1 0 0,6 25 0,-6-34 0,1 1 0,-1-1 0,1 1 0,0-1 0,0 0 0,0 0 0,1 0 0,0 0 0,0-1 0,0 1 0,1-1 0,-1 0 0,9 5 0,15 10 0,1-2 0,1-1 0,1-1 0,0-1 0,1-2 0,0-1 0,40 8 0,87 28 0,-5-1 0,21 3 0,6 1 0,-115-33 0,-25-7 0,44 7 0,-74-16 0,249 21 0,-211-19 0,91 16 0,-92-11 0,92 5 0,-69-10 0,-1 2 0,85 19 0,-58-10 0,0-4 0,125-4 0,-210-7 0,0 0 0,0 0 0,-1-1 0,1-1 0,-1 0 0,0-1 0,1 0 0,-2 0 0,1-2 0,0 1 0,-1-1 0,0 0 0,-1-1 0,1-1 0,-1 1 0,0-1 0,-1-1 0,0 1 0,-1-2 0,0 1 0,0-1 0,0 0 0,-2 0 0,1-1 0,4-14 0,7-29 0,-3-1 0,13-100 0,-27 145 7,0 0 0,0 0 0,0 0 0,-2 1 0,1-1 1,-1 0-1,0 1 0,-1-1 0,0 1 0,-1-1 0,0 1 0,0 1 0,-1-1 0,0 0 0,-1 1 0,-11-13 0,-4-2-304,0 2 0,-1 0 0,-1 1 0,-32-20 0,28 22-6529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04:27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24575,'301'-1'0,"340"3"0,-511 6 0,148 30 0,-54-6 0,-23-9 0,263 32 0,-154-14 0,343 50 0,-290-43 0,-185-26 0,39 18 0,0-1 0,105 16 0,481 87 0,-594-104 0,46 7 0,162 4 0,-213-12 0,-15-2 0,-143-25 0,0 1 0,75 29 0,-20-5 0,4 0 0,-52-16 0,100 22 0,152 35-1365,-275-67-5461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04:2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24575,'0'-3'0,"7"2"0,6 4 0,1 7 0,-2 4 0,0 7 0,3 0 0,5 0 0,-1-3-8191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04:30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0 24575,'0'4'0,"-4"1"0,-4 3 0,-8 0 0,-10-1 0,-6 6 0,-2 4 0,2 2 0,2-1 0,2-1 0,4-3 0,1-4 0,5-3-8191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04:37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134 513 24575,'30'28'0,"1"-1"0,55 36 0,-75-57 0,0 1 0,0-2 0,1 0 0,-1 0 0,1-1 0,0 0 0,17 2 0,7-1 0,44 0 0,-41-3 0,117 17 0,-16-1 0,-91-15 0,72 5 0,126 26 0,-54-1 0,69 16 0,-190-34 0,0-2 0,105 5 0,147-19 0,-307 0 0,0 0 0,-1-2 0,1 1 0,-1-2 0,1 0 0,-1-1 0,0-1 0,-1-1 0,0 0 0,0 0 0,0-2 0,20-15 0,-12 8 0,0-2 0,-1-1 0,26-30 0,-41 41 0,0 0 0,-1 0 0,-1-1 0,1 0 0,-1 0 0,-1 0 0,0-1 0,0 1 0,-1-1 0,0 0 0,-1 0 0,3-20 0,-6-128 0,-1 63 0,2 89 0,0-1 0,-1 1 0,1-1 0,-1 1 0,-1 0 0,1-1 0,-1 1 0,0 0 0,-1 0 0,1 0 0,-1 0 0,0 1 0,-1-1 0,1 1 0,-1 0 0,-6-7 0,3 6 0,1 1 0,-2-1 0,1 1 0,0 0 0,-1 1 0,0 0 0,0 0 0,0 1 0,-1 0 0,1 0 0,-13-1 0,-118-15 0,84 14 0,-14 0 0,-73 5 0,78 2 0,-98-11 0,73 1 0,-137 6 0,-21-1 0,176-7 0,46 5 0,-44-2 0,39 6 0,1-2 0,-1-1 0,-32-10 0,16 4 0,4 4 0,1 1 0,-1 3 0,-46 3 0,36-1 0,-67-6 0,40-5 0,-4 0 0,-102-2 0,123 12 0,32-1 0,0 2 0,0 1 0,0 1 0,-40 8 0,66-9 0,0 1 0,0-1 0,1 1 0,-1 0 0,0 0 0,1 0 0,-1 0 0,1 1 0,0 0 0,-1-1 0,1 1 0,1 0 0,-1 0 0,0 1 0,1-1 0,-1 0 0,1 1 0,0 0 0,0-1 0,1 1 0,-1 0 0,1 0 0,0 0 0,0 0 0,-1 7 0,0 8 0,0 1 0,2-1 0,0 0 0,4 25 0,-3-27 0,2-1-227,-1 1-1,2 0 1,1-1-1,0 1 1,10 21-1,-4-14-6598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52:39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0 341 24575,'83'-30'0,"50"-15"0,174-22 0,-227 51 0,302-32 0,-264 38 0,331-1 0,-89 8 0,263-43 0,60 10 0,6 36 0,-373 2 0,1242-19 0,561 3-526,-1320 17 407,937-3 764,-1284 29-645,-425-27 0,273 52 0,-3 0 0,190-23 0,-369-24 0,208 38 0,-166-19 0,-96-16 0,136 17 0,-177-24 0,-1 2 0,0 0 0,0 2 0,-1 0 0,39 19 0,24 9 0,159 47-1365,-195-67-5461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04:39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24575,'331'-2'0,"335"4"0,-447 9 0,223 39 0,-29 54 0,-124-24 0,514 147 0,-623-172 0,195 65 0,1256 369-839,-1253-380 839,-372-107 28,1 0 0,-1 1 0,0 0 0,-1 0-1,1 1 1,-1-1 0,7 6 0,15 11 448,-1-6-443,0 0-1,1-2 0,52 16 0,-50-19-21,1135 335-1265,-659-225 839,-419-99-403,-39-10-4886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04:4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24575,'7'11'0,"0"-1"0,1-1 0,0 1 0,1-2 0,-1 1 0,14 9 0,-1 0 0,75 71 0,-96-88 0,0-1 0,0 0 0,0 1 0,0-1 0,0 1 0,0-1 0,1 1 0,-1-1 0,0 0 0,0 1 0,0-1 0,0 1 0,-1-1 0,1 1 0,0-1 0,0 1 0,0-1 0,0 0 0,0 1 0,0-1 0,-1 1 0,1-1 0,0 0 0,0 1 0,-1-1 0,1 0 0,0 1 0,-1-1 0,1 0 0,0 1 0,-1-1 0,1 0 0,0 0 0,-1 1 0,1-1 0,-1 0 0,1 0 0,0 0 0,-1 1 0,1-1 0,-1 0 0,-25 12 0,20-10 0,-67 29-81,-148 69-1203,187-81-5542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58:14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6012 861 24575,'1'0'0,"0"0"0,0-1 0,0 1 0,0-1 0,0 1 0,0-1 0,0 0 0,0 1 0,-1-1 0,1 0 0,0 1 0,0-1 0,0 0 0,-1 0 0,1 0 0,0 0 0,-1 0 0,1 0 0,-1 0 0,1-1 0,12-27 0,-8 17 0,9-21 0,-1 0 0,-2-1 0,-2 0 0,-1 0 0,-1-1 0,-2 0 0,-1 0 0,-2 0 0,-5-62 0,1 83 0,0 1 0,-1-1 0,-1 1 0,0 0 0,-1 0 0,-1 1 0,0-1 0,0 1 0,-1 0 0,-1 1 0,0 0 0,0 0 0,-11-10 0,-14-29 0,25 38 0,1 0 0,-19-22 0,23 31 0,0 0 0,0 0 0,-1 0 0,1 1 0,-1-1 0,0 1 0,0 0 0,0-1 0,0 2 0,0-1 0,0 0 0,0 1 0,-8-1 0,-27-8 0,30 8 0,1-1 0,-1 1 0,0 1 0,-15-1 0,-172 13 0,80-11 0,-282-9 0,140-12 0,-36 17 0,156 7 0,99-3 0,11 1 0,-1-1 0,1-2 0,0 0 0,-32-8 0,26 2 0,1 2 0,-64-2 0,-71 9 0,64 1 0,-517-2 0,582 2 0,0 2 0,-49 11 0,-13 11 0,65-19 0,-1-3 0,-66 1 0,17-6 0,-127 2 0,171 2 0,-127 5 0,-49 2 0,78-10 0,-13 1 0,110 2 0,-115 4 0,55-5 0,-104-4 0,94-15 0,63 8 0,-5-3 0,38 7 0,1 1 0,-1 1 0,-29-1 0,-70-6 0,77 5 0,-45 0 0,40 7 0,0 3 0,1 1 0,-1 2 0,1 2 0,1 2 0,-48 20 0,57-17 0,1 2 0,0 1 0,-36 27 0,64-42 0,0 1 0,1-1 0,0 1 0,-1 0 0,1 0 0,1 0 0,-1 1 0,1-1 0,-1 1 0,1-1 0,1 1 0,-3 6 0,-13 64 0,15-65 0,-5 24 0,0-1 0,1 0 0,-2 62 0,9-85 0,0 0 0,0 0 0,1 0 0,1 0 0,-1-1 0,1 1 0,1-1 0,0 0 0,0 0 0,1 0 0,0 0 0,1-1 0,0 0 0,0 0 0,1 0 0,-1-1 0,2 0 0,-1-1 0,1 1 0,0-1 0,0-1 0,1 1 0,-1-2 0,1 1 0,11 3 0,7 3 0,-1 2 0,42 25 0,-35-18 0,67 27 0,-88-43 0,1 0 0,0-1 0,0 0 0,16 0 0,35 9 0,-46-6 0,-1-1 0,1 0 0,-1-2 0,1 0 0,1-1 0,18-1 0,-21-1 0,1 0 0,-1 0 0,0 2 0,1 0 0,-1 0 0,29 10 0,-23-6 0,-1-2 0,0-1 0,1 0 0,0-2 0,0 0 0,36-4 0,3 1 0,677 2 0,-707-1 0,44-9 0,-45 6 0,51-2 0,-38 3 0,0-1 0,0-2 0,51-14 0,-56 14 0,1 2 0,-1 1 0,73 5 0,-29 0 0,3-3 0,92 2 0,-125 3 0,72 2 0,1278-6 0,-1250 11 0,9 0 0,-139-10 0,0 1 0,27 6 0,-27-4 0,0-1 0,30 0 0,481-3 0,-507-2 0,-1-1 0,0-1 0,0-1 0,-1-1 0,40-15 0,59-17 0,-98 32-181,1 2 0,-1 0 0,1 2 0,49 1 0,-63 2-279,2-1-6366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58:2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32 24575,'-5'-1'0,"0"1"0,0 0 0,-1 0 0,1 1 0,0-1 0,0 1 0,0 0 0,0 1 0,0-1 0,0 1 0,1 0 0,-1 0 0,0 0 0,1 1 0,-1 0 0,1 0 0,0 0 0,0 0 0,0 1 0,1-1 0,-6 7 0,-31 28 0,34-34 0,0 1 0,0 0 0,0 0 0,1 1 0,0-1 0,0 1 0,1 0 0,-1 0 0,1 1 0,1-1 0,-1 1 0,1 0 0,-2 7 0,-17 44 0,16-44 0,0 0 0,-6 23 0,-8 79 0,12-77 0,6-27 0,-1 0 0,0 0 0,0-1 0,-6 13 0,7-19 0,0 0 0,1 1 0,0-1 0,0 0 0,0 0 0,1 1 0,-1-1 0,2 1 0,-1-1 0,0 0 0,1 1 0,0-1 0,0 0 0,0 0 0,1 0 0,0 1 0,0-2 0,0 1 0,1 0 0,-1 0 0,1-1 0,6 7 0,-4-3 0,1-1 0,1 1 0,-1-2 0,1 1 0,1-1 0,-1 0 0,1 0 0,0-1 0,0 0 0,0 0 0,1-1 0,9 4 0,-2-5 0,0 0 0,0 0 0,26-1 0,-25-1 0,-1 0 0,1 1 0,23 6 0,13 8 0,11 5 0,0-4 0,96 15 0,-86-28 0,80-5 0,-47-1 0,16 0 0,131 4 0,-158 8 0,-60-4 0,52 0 0,22-8 0,180 3 0,-238 3 0,90 3 0,-37-9 0,167 6 0,-220 1 0,146 9 0,273-14 0,-443-2 0,48-9 0,-76 11 0,33-6 0,-12 1 0,0 2 0,0 0 0,24 1 0,188 12 0,183-10 0,-331-3 0,129-4 0,775 7 0,-862 11 0,-84-6 0,45 1 0,-63-6 0,150-7 0,-155 5 0,0-1 0,0-1 0,0-1 0,0 0 0,-1-2 0,27-12 0,-39 14 0,0 0 0,0 0 0,-1-1 0,1 0 0,-1-1 0,-1 1 0,1-1 0,-1 0 0,0 0 0,-1-1 0,0 0 0,0 1 0,4-12 0,0-1 0,-1-1 0,-1-1 0,-1 1 0,3-25 0,-6 32 0,-1 1 0,-1-1 0,0 1 0,-1-1 0,0 1 0,-1-1 0,0 1 0,-1 0 0,-1 0 0,0 0 0,-12-23 0,10 25 0,0 1 0,-1 0 0,0 1 0,-1 0 0,0 0 0,0 0 0,-1 1 0,0 0 0,0 1 0,-1 0 0,0 1 0,0 0 0,-20-9 0,10 6 0,-112-43 0,112 46 0,-1 0 0,0 1 0,0 2 0,-35-3 0,11 3 0,-46-10 0,-7-2 0,58 10 0,-53-16 0,61 13 0,0 1 0,-1 2 0,-37-3 0,-186-19 0,168 14 0,39 9 0,-91 4 0,97 2 0,-1-2 0,-79-10 0,-28-29 0,116 28 0,0 1 0,-1 2 0,0 1 0,-63-4 0,-292 13 0,372-1 0,1 1 0,-26 5 0,24-3 0,-38 3 0,-482-7 0,529-1 0,-1 0 0,1-1 0,-19-5 0,18 4 0,1 0 0,0 1 0,-23-1 0,-321-7 0,-58 10 0,389 1 0,-46 9 0,46-6 0,0-1 0,-25 1 0,-333-5 0,369 2 0,1 0 0,0 1 0,0 1 0,-20 6 0,19-5 0,0 0 0,0-1 0,0-1 0,-14 2 0,-244-4 0,128-1 0,112-1 0,0-1 0,-51-12 0,29 4 0,-6 4 0,-2 2 0,-88 5 0,67 1 0,78-1 15,-1 0 0,1 0 0,0 0 0,-1 1 0,1 0 0,0 0 0,-6 1 0,9-1-83,-1 0 1,1 0-1,-1 0 1,1 0-1,0 0 1,-1 0-1,1 0 1,0 0-1,0 0 1,0 1-1,0-1 1,0 0-1,0 1 1,0-1-1,0 1 1,1-1-1,-1 1 1,0-1-1,1 1 1,0 0-1,-1 2 1,-1 7-6759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58:56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686 36 24575,'46'1'0,"1"-3"0,0-2 0,80-16 0,-107 16 0,1 1 0,0 1 0,0 1 0,0 0 0,0 2 0,22 3 0,-38-3 0,0 1 0,-1-1 0,1 1 0,-1-1 0,1 1 0,-1 1 0,0-1 0,0 1 0,0-1 0,6 7 0,37 39 0,-8-8 0,-34-36 0,6 5 0,0 0 0,0 0 0,-1 1 0,-1 0 0,0 1 0,0 0 0,11 20 0,-15-19 0,-1-1 0,-1 1 0,0 0 0,0-1 0,-2 1 0,1 0 0,-1 1 0,-1 15 0,4 33 0,0-11 0,-2 0 0,-6 65 0,2-97 0,-1 0 0,-9 27 0,-2 20 0,10-50 0,0 0 0,-1 0 0,-1 0 0,-14 27 0,-4 13 0,-8 10 0,24-51 0,0 1 0,1 0 0,-9 29 0,-23 119 0,34-145 0,-1 0 0,-17 33 0,15-34 0,0 1 0,-8 29 0,-12 74 0,14-57 0,11-47 0,-1-1 0,0 1 0,-11 27 0,-28 76 0,1-1 0,39-112 0,-6 13 0,-1-1 0,-14 22 0,20-34 0,-1-1 0,0 0 0,-1 0 0,0-1 0,1 1 0,-2-1 0,1-1 0,0 1 0,-12 5 0,-30 13 0,-1-2 0,0-2 0,-2-2 0,0-2 0,-1-3 0,-72 9 0,90-16 0,1 2 0,-41 14 0,-13 3 0,72-22 0,0 0 0,1-1 0,-17-1 0,17 0 0,0 0 0,-1 1 0,-16 3 0,-4 8-1365,25-9-5461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59:3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24575,'0'435'0,"10"-280"0,-11-83 0,2 101 0,4-125 0,-2-28 0,-1 0 0,-1 1 0,0-1 0,-2 0 0,0 1 0,-2-1 0,-7 33 0,6-33 0,0 0 0,2 0 0,0 0 0,2 0 0,3 36 0,-1 3 0,-3 127-1365,1-171-5461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1:40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1040 54 24575,'-32'-9'0,"0"1"0,-54-5 0,36 6 0,-52-3 0,-176 3 0,217 8 0,51-1 0,1 0 0,-1 1 0,0 0 0,1 0 0,-1 1 0,1 1 0,0 0 0,0 0 0,0 0 0,0 1 0,0 1 0,1-1 0,0 1 0,0 1 0,0 0 0,0 0 0,1 0 0,-10 12 0,-14 14 0,13-14 0,0 1 0,1 0 0,-20 32 0,23-29 0,1 0 0,1 2 0,1-1 0,0 2 0,2-1 0,2 1 0,0 1 0,1-1 0,1 1 0,2 0 0,-1 38 0,4 38 0,4 77 0,-3-171 0,1-1 0,-1 1 0,2-1 0,-1 1 0,1-1 0,0 0 0,1 0 0,0 0 0,0 0 0,7 9 0,10 8 0,28 29 0,-14-17 0,-21-20 0,0-2 0,0 0 0,2 0 0,-1-2 0,2 0 0,-1-1 0,2 0 0,0-1 0,0-1 0,0-1 0,1-1 0,0 0 0,1-2 0,23 5 0,21-2 0,12 0 0,0 4 0,114 32 0,-153-32 0,200 59 0,-195-62 0,2-1 0,-1-2 0,72 1 0,940-9 0,-1002 0 0,-1-2 0,65-13 0,103-33 0,-21 4 0,-150 37 0,-21 4 0,0 0 0,0-2 0,44-17 0,62-39 0,54-22 0,-175 80 0,0 0 0,0 0 0,-1-1 0,0-1 0,0 0 0,-1-1 0,0 0 0,0 0 0,-1-1 0,0-1 0,14-17 0,-2 0 0,0 2 0,28-24 0,-8 7 0,-35 33 0,0 0 0,0 0 0,-1-1 0,0 0 0,-1 0 0,0-1 0,0 1 0,-2-1 0,1 0 0,-1 0 0,-1-1 0,0 1 0,0-1 0,-1 1 0,-1-1 0,-1-17 0,0 7 0,-1 1 0,-2-1 0,0 1 0,-1 0 0,-1 0 0,-1 0 0,-19-38 0,20 49 0,0 0 0,0 1 0,-1 0 0,0 0 0,0 0 0,-1 1 0,-1 0 0,1 1 0,-1 0 0,0 0 0,-1 1 0,0 0 0,0 1 0,0 0 0,-16-6 0,-9 1 0,0 2 0,0 1 0,-56-4 0,58 7 0,-113-23 0,101 17 0,-94-9 0,-278 17 0,200 4 0,-912-2 0,1081 3 0,-23-1 0,65-3 0,0 1 0,1-1 0,-1 0 0,0-1 0,1 0 0,-1 0 0,1 0 0,-1 0 0,1-1 0,-5-3 0,-34-24-1365,23 16-5461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1:42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1972 24575,'17'-1'0,"0"-1"0,-1 0 0,1-1 0,-1-1 0,0-1 0,0 0 0,0-1 0,-1 0 0,0-2 0,0 1 0,16-13 0,18-15 0,79-74 0,-75 61 0,25-16 0,158-99 0,102-28 0,-314 178 0,127-68 0,254-144 0,-282 155 0,225-90 0,147-20 0,-480 175 0,272-81 0,-97 32 0,41-4 0,18-5 0,13-7 0,-65 20 0,-121 31 0,104-13 0,81 7 0,-24 2 0,895-56 0,296 79 0,-595 3 0,-723 2 0,204 37 0,-312-42 0,21 6 0,0 0 0,41 17 0,-42-14 0,-1-1 0,2-1 0,29 6 0,190 9 0,125-7-1365,-334-15-5461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1:4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24575,'4'-4'0,"11"-2"0,11 5 0,15 6 0,9 8 0,-4 6 0,-6-1 0,-4 1 0,-10 2 0,-3 6 0,-2 8 0,-1 1 0,-2-4-8191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1:44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 24575,'0'4'0,"-13"6"0,-18 2 0,-12 6 0,-4 6 0,-2-1 0,3-1 0,9-4-8191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52:41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0 24575,'22'11'0,"9"4"0,-1 2 0,33 22 0,-54-33 0,0 2 0,-1-1 0,0 1 0,0 0 0,-1 1 0,0-1 0,0 2 0,-1-1 0,0 1 0,8 17 0,13 33 0,-16-38 0,0 2 0,13 47 0,-23-70 0,0 1 0,-1 0 0,1 0 0,-1-1 0,0 1 0,1 0 0,-1 0 0,0 0 0,0 0 0,0 0 0,0 0 0,-1-1 0,1 1 0,0 0 0,-1 0 0,0 0 0,1-1 0,-1 1 0,0 0 0,0-1 0,0 1 0,0 0 0,0-1 0,0 1 0,0-1 0,0 0 0,-1 1 0,1-1 0,0 0 0,-1 0 0,1 0 0,-1 0 0,-3 2 0,-2-1 0,-1 0 0,-1 0 0,1 0 0,0-1 0,0 0 0,-12-1 0,-10 2 0,-190 31 0,183-28-682,-63 1-1,67-5-6143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1:48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1 497 24575,'39'3'0,"0"1"0,0 3 0,-1 1 0,0 1 0,60 25 0,5-1 0,-17-7 0,131 35 0,-174-52 0,0-2 0,1-2 0,51 0 0,-35-2 0,0 3 0,66 14 0,-68-10 0,336 85 0,-333-78 0,1 1 0,29 8 0,1-3 0,148 17 0,520-16 0,403-25 0,-1133 1 0,-1-2 0,0-1 0,0-1 0,0-1 0,49-16 0,-67 17 0,0 0 0,-1 0 0,1-1 0,-1 0 0,0-1 0,-1 0 0,1-1 0,-1 0 0,-1 0 0,1-1 0,-1 0 0,-1 0 0,1-1 0,-1 0 0,-1-1 0,0 1 0,8-18 0,-10 15 0,0-1 0,-1 1 0,-1-1 0,0 1 0,-1-1 0,0-15 0,-6-79 0,3 83 0,1 15 0,-1-22 0,-2 1 0,-9-39 0,11 60 0,-1 1 0,0-1 0,0 1 0,-1 0 0,0 0 0,0 0 0,-1 1 0,0-1 0,0 1 0,-1 0 0,0 1 0,-11-11 0,-5 1 0,-1 1 0,0 1 0,-40-17 0,-84-27 0,89 37 0,-149-47 0,17 7 0,160 51 0,0 1 0,-1 1 0,0 2 0,-1 1 0,0 2 0,1 1 0,-50 3 0,-752 4 0,462-7 0,-981 2 0,1294 3 0,0 3 0,-95 22 0,125-22 0,-26 8 0,2 2 0,-65 31 0,99-40 0,12-5-49,0 1 1,0 0-1,0 0 0,0 0 0,1 1 1,0 0-1,-1 0 0,1 0 0,1 0 1,-1 1-1,1 0 0,-1 0 0,1 0 1,1 1-1,-1-1 0,1 1 0,0 0 1,0 0-1,1 0 0,0 0 0,0 0 1,0 1-1,1-1 0,0 1 0,0-1 0,0 1 1,1 9-1,0 10-6777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1:51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24575,'0'0'0,"-1"0"0,1 0 0,-1 0 0,1 0 0,-1 0 0,1 0 0,-1 0 0,1 0 0,-1 0 0,1 0 0,-1 0 0,1 0 0,-1 0 0,1 0 0,-1 1 0,1-1 0,-1 0 0,1 0 0,0 1 0,-1-1 0,1 0 0,-1 1 0,1-1 0,0 0 0,-1 1 0,1-1 0,0 0 0,-1 1 0,1-1 0,0 1 0,0-1 0,-1 1 0,1-1 0,0 1 0,0-1 0,0 0 0,0 1 0,0-1 0,0 1 0,-1-1 0,1 1 0,0-1 0,0 1 0,1-1 0,-1 1 0,0-1 0,0 1 0,0-1 0,0 1 0,0-1 0,0 1 0,1-1 0,-1 1 0,0-1 0,0 1 0,1-1 0,-1 0 0,0 1 0,1-1 0,-1 0 0,1 1 0,23 26 0,-1-12 0,1-1 0,0-1 0,0-1 0,1-1 0,1-1 0,32 7 0,170 28 0,-101-23 0,317 47 0,21 4 0,-438-68 0,491 85 0,-126-39 0,168 15 0,375 38 0,-156 19 0,142-6-357,4-52-1,-587-50 352,254 15-20,-2 35 9,255 58 773,-778-115-752,531 50 0,128-56-4,-26-1 0,-119 51 0,4-1 0,389-48 0,-534-6 0,3108 3-570,-3526-1 371,1-1 0,-1-1 1,27-7-1,-27 5-6627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1:53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24575,'56'2'0,"0"3"0,92 19 0,-128-19 0,-1 1 0,0 0 0,24 12 0,-35-15 0,-1 1 0,0-1 0,-1 1 0,1 1 0,-1-1 0,1 1 0,-2 1 0,1-1 0,0 1 0,-1 0 0,6 8 0,-10-12 0,0 1 0,-1 0 0,1-1 0,0 1 0,-1 0 0,1 0 0,-1 0 0,0-1 0,0 1 0,0 0 0,0 0 0,-1 0 0,1 0 0,-1-1 0,0 1 0,0 0 0,0 0 0,0-1 0,0 1 0,0-1 0,-1 1 0,1-1 0,-1 0 0,0 1 0,-3 3 0,-6 6 0,-1 0 0,0 0 0,-16 11 0,17-15 0,-20 19-273,-2-2 0,-1-1 0,-1-1 0,-59 27 0,72-41-6553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2:05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493 1 24575,'-5'0'0,"1"0"0,-1 1 0,1 0 0,0 0 0,0 1 0,0-1 0,-1 1 0,1-1 0,1 1 0,-1 1 0,0-1 0,0 0 0,1 1 0,-1 0 0,1 0 0,0 0 0,0 0 0,0 1 0,0-1 0,1 1 0,-1-1 0,-1 5 0,-6 10 0,1 1 0,1 0 0,-8 27 0,13-38 0,-75 225 0,41-116 0,-23 63 0,22-68 0,4 2 0,5 2 0,5 1 0,-10 139 0,28-189 0,-9 95 0,8 228 0,13-315 0,31 139 0,-32-196 0,1-1 0,0 1 0,2-1 0,0-1 0,20 31 0,63 73 0,-64-87 0,5 7 0,1-1 0,3-2 0,0-2 0,2-1 0,2-2 0,1-1 0,1-3 0,86 44 0,-76-52 0,0-2 0,78 16 0,-68-19 0,125 44 0,-10-2 0,-115-40 0,39 11 0,121 16 0,-116-31 0,225 38 0,-254-35 0,98 7 0,-132-17 0,54 13 0,5 2 0,-5 2 0,-61-14 0,44 7 0,48-7 0,171-8 0,-130-4 0,12 4 0,173-3 0,-310-1 0,0-2 0,-1-2 0,1-1 0,-1-3 0,-1-1 0,0-3 0,-1-1 0,-1-2 0,0-1 0,40-28 0,-42 27 0,2 1 0,67-22 0,-34 14 0,152-52 0,-34 13 0,-174 60-85,50-19-555,107-56 0,-142 62-6186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2:07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24575,'97'-2'0,"-51"-1"0,-1 3 0,0 1 0,0 2 0,63 13 0,-103-14 0,0-1 0,0 1 0,0 0 0,-1 0 0,1 1 0,-1 0 0,1 0 0,-1 0 0,0 0 0,0 0 0,0 1 0,-1 0 0,1-1 0,-1 1 0,0 1 0,0-1 0,0 0 0,0 1 0,-1 0 0,0-1 0,0 1 0,0 0 0,-1 0 0,1 0 0,-1 0 0,-1 1 0,1-1 0,-1 0 0,0 11 0,0-5 0,-1-1 0,0 1 0,-1 0 0,0 0 0,-1 0 0,0-1 0,0 0 0,-1 1 0,-1-1 0,0-1 0,0 1 0,-1-1 0,-10 14 0,-8 2-1365,2-5-5461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2:09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24575,'536'20'0,"-392"-13"0,-37 4 0,207 48 0,-104-15 0,181 4 0,-292-39 0,246 17 0,-198-15 0,162-10 0,-141-3 0,38-14-1365,-168 11-5461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2:11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17 24575,'-1'-2'0,"-1"1"0,0-1 0,0 1 0,0-1 0,-1 1 0,1 0 0,0 0 0,0 0 0,-1 0 0,1 0 0,0 0 0,-1 1 0,1-1 0,-1 1 0,1-1 0,-1 1 0,1 0 0,-1 0 0,1 0 0,-1 1 0,1-1 0,-1 0 0,1 1 0,-1 0 0,1 0 0,-1-1 0,1 1 0,0 1 0,0-1 0,0 0 0,-1 0 0,1 1 0,-3 3 0,-6 4 0,0 1 0,0 1 0,1-1 0,-11 17 0,20-26 0,-43 69 0,24-36 0,9-11 0,0 0 0,2 0 0,1 1 0,-10 47 0,0-3 0,11-41-273,-2-2 0,-1 1 0,-1-1 0,-14 25 0,10-26-6553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6:35:04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1091 80 24575,'0'-1'0,"0"0"0,-1 0 0,1 0 0,0 1 0,0-1 0,-1 0 0,1 1 0,0-1 0,-1 0 0,1 1 0,-1-1 0,1 0 0,-1 1 0,1-1 0,-1 1 0,0-1 0,1 1 0,-1-1 0,0 1 0,1 0 0,-1-1 0,0 1 0,1 0 0,-1-1 0,0 1 0,0 0 0,-1 0 0,-25-5 0,22 5 0,-49-6 0,-1 3 0,-99 6 0,122 3 0,2 0 0,-57 20 0,-12 4 0,37-17 0,21-5 0,1 2 0,-62 23 0,74-18 0,0 2 0,2 1 0,0 1 0,1 1 0,-25 26 0,43-38 0,-1 1 0,2-1 0,-1 1 0,1 0 0,0 0 0,1 1 0,0 0 0,1 0 0,-4 11 0,-3 16 0,-8 44 0,18-75 0,-3 11 0,1 0 0,1 0 0,1 1 0,0-1 0,1 0 0,1 1 0,5 24 0,-3-29 0,0-1 0,1 0 0,1 0 0,0 0 0,1 0 0,0-1 0,0 0 0,1 0 0,1 0 0,14 15 0,-13-16 0,0 0 0,0-1 0,1 0 0,1-1 0,-1 0 0,1 0 0,1-1 0,-1-1 0,1 0 0,0 0 0,1-1 0,-1-1 0,1 0 0,0-1 0,0 0 0,0-1 0,0 0 0,18-1 0,40-1 0,192-5 0,-143-7 0,45-2 0,845 15 0,-986-2 0,0-1 0,30-7 0,-26 4 0,34-3 0,437 5 0,-256 6 0,-48-5 0,212 4 0,-374 2 0,-1 1 0,0 2 0,55 17 0,-44-10 0,48 7 0,-16-9 0,1-3 0,80-1 0,-4-10 0,256 3 0,-280 12 0,13 0 0,518-10 0,-340-5 0,-290 0 0,0-1 0,0-2 0,45-12 0,-39 8 0,59-7 0,-51 13 0,-1-2 0,1-2 0,-1-1 0,58-20 0,-67 15 0,2 3 0,-1 0 0,1 3 0,1 1 0,0 1 0,-1 2 0,44 2 0,1016 5 0,-598-6 0,-402 4 0,107-5 0,-193 2 0,0 0 0,0-1 0,-1-1 0,1 0 0,0 0 0,-1 0 0,0-1 0,16-9 0,-1-3 0,32-29 0,-39 31 0,-1 0 0,-1-1 0,-1 0 0,0 0 0,-1-1 0,0-1 0,-2 0 0,0-1 0,0 0 0,-2-1 0,-1 1 0,0-1 0,6-31 0,-9 24 0,-1-1 0,-1 0 0,-2 0 0,-1 0 0,-1 0 0,-6-29 0,7 48 0,-1 1 0,0 0 0,-1 0 0,0 0 0,0 0 0,0 0 0,-1 1 0,0-1 0,0 1 0,-1 0 0,0 1 0,0-1 0,0 1 0,-1-1 0,1 2 0,-1-1 0,0 1 0,-11-6 0,4 4 0,1 1 0,-2 0 0,1 1 0,-1 0 0,1 1 0,-1 1 0,0 0 0,0 1 0,-16 0 0,-495 5 0,508-3 0,-1 1 0,0 1 0,1 1 0,-1 0 0,-17 7 0,14-4 0,1-1 0,-1-1 0,-22 2 0,-255-3 0,163-7 0,-1260 3 0,1248-12 0,19-1 0,-560 10 0,353 6 0,39-3 0,270-2 0,0-2 0,0 0 0,0-1 0,-49-18 0,43 12 0,0 2 0,-43-6 0,-22 8 0,-126 7 0,89 3 0,-9-2 0,-161-3 0,98-23 0,123 2 0,60 15 0,0 2 0,-34-6 0,-45 5 0,-134 7 0,86 3 0,-22-1 0,-180-5 0,256-9 0,61 6 0,-41-1 0,-1 5 0,0 4 0,-122 19 0,-114 22-1365,279-37-5461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6:35:07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1196 24575,'6'-9'0,"0"-1"0,1 1 0,0 0 0,1 1 0,-1 0 0,13-10 0,8-9 0,241-243 0,-225 233 0,2 2 0,56-33 0,-73 52 0,1 1 0,54-19 0,-15 6 0,11-5 0,2 3 0,120-27 0,174-23 0,573-141 0,-730 169 0,1 8 0,390-24 0,276 58 0,-544 13 0,1546-2 0,-1688 4 0,259 40 0,187 81 0,-443-69 0,76 16 0,-213-58 0,100 38 0,19 6 0,91 19 0,29 7 0,-223-66-1365,-15-3-5461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6:35:0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 24575,'-5'-4'0,"8"2"0,12 16 0,16 13 0,13 7 0,11 7 0,1-4 0,0 0 0,-6-1 0,-6 2 0,-2 7 0,-9-3-8191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43:50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2914 482 24575,'0'-3'0,"0"0"0,0 1 0,-1-1 0,0 0 0,1 0 0,-1 0 0,0 1 0,0-1 0,0 0 0,-1 1 0,1-1 0,-1 1 0,1 0 0,-1-1 0,0 1 0,0 0 0,0 0 0,0 0 0,0 0 0,-1 1 0,1-1 0,-1 0 0,1 1 0,-1 0 0,-3-2 0,-8-3 0,0 2 0,0-1 0,-27-3 0,12 2 0,-132-37 0,40 9 0,-173-26 0,222 48 0,-107-32 0,161 39 0,-133-25 0,42 11 0,-225-45 0,241 52 0,-156 0 0,221 10 0,0 0 0,0-2 0,0-1 0,-32-11 0,29 8 0,0 1 0,1 1 0,-37-2 0,-159 9 0,92 0 0,116-1 0,0 1 0,0 1 0,0 1 0,0 0 0,1 1 0,-1 1 0,-32 14 0,43-16 0,0 1 0,0-1 0,1 1 0,-1 1 0,1-1 0,0 1 0,0 0 0,1 0 0,-1 1 0,1 0 0,1 0 0,-1 0 0,1 0 0,0 1 0,0-1 0,1 1 0,-1 0 0,2 0 0,-1 1 0,1-1 0,-2 11 0,1 29 0,1-1 0,6 59 0,0-2 0,-4-73 0,-1 21 0,2 0 0,3 0 0,16 81 0,-17-118 0,1 0 0,0 0 0,1-1 0,1 0 0,0 0 0,1 0 0,0-1 0,1 0 0,0 0 0,1-1 0,1 0 0,-1 0 0,2-1 0,-1-1 0,1 0 0,1 0 0,22 12 0,-13-10 0,0-1 0,1 0 0,0-2 0,0-1 0,1-1 0,0-1 0,0 0 0,1-2 0,-1-1 0,31-1 0,739-5 0,-594 4 0,-29-14 0,-12 0 0,-32 15 0,60-3 0,-142-3 0,-1-3 0,0-1 0,73-26 0,9-3 0,-105 33 0,100-29 0,-108 29 0,0 0 0,0 0 0,0-1 0,-1-1 0,0 0 0,-1 0 0,15-13 0,-11 4 0,0 0 0,-1-1 0,0-1 0,18-33 0,-23 32 20,-1 1 0,0-1 0,-1 0 0,-1 0 0,2-23 0,4-98-1505,-10 104-5341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6:35:10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807 0 24575,'0'5'0,"0"9"0,-9 13 0,-20 13 0,-24 15 0,-19 5 0,-16 2 0,-6 0 0,-4-3 0,-4-2 0,12-11 0,16-8 0,16-12 0,19-9-8191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43:56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2731 1 24575,'-12'0'0,"0"2"0,1-1 0,-17 5 0,-2 1 0,-233 49 0,191-40 0,-73 29 0,32-8 0,-14 4 0,2 6 0,-145 76 0,192-87 0,-105 58 0,-89 63 0,77-46 0,92-53 0,31-19 0,-77 56 0,133-82 0,1 0 0,1 1 0,0 1 0,0 0 0,2 1 0,-15 22 0,-51 109 0,16-27 0,-65 124 0,98-188 0,20-41 0,0 0 0,1 2 0,1-1 0,0 1 0,1 0 0,1 0 0,-6 35 0,11 180 0,3-99 0,-3 1031 0,23-881 0,-8-149 0,5 14 0,-5-41 0,-13-93 0,2 1 0,-1-1 0,1 0 0,1 0 0,1 0 0,0-1 0,10 16 0,2 0 0,44 52 0,-42-60 0,1-1 0,0-1 0,2-2 0,0 0 0,1-1 0,0-1 0,37 16 0,-39-22 49,35 10 0,-14-5-1512,-12-3-5363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43:57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132 294 24575,'-4'-4'0,"-1"-10"0,-5-2 0,0-3 0,2-2 0,2-2 0,-2-6 0,0-1 0,-3 4 0,-3 2 0,0 1 0,3 1 0,-1-1 0,1 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43:59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662 1 24575,'-491'0'0,"466"1"-341,0 2 0,0 1-1,-39 11 1,33-7-6485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44:0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44:06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27037-25DA-4DB1-8EE1-688F22CA4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23B6B3-B4EF-482A-AFF8-58B3DD535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8033A6-1A6C-4AAF-9F02-B3895012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5B78C2-7E58-4DE1-AB6A-18D03C40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4EC289-7F15-4DD8-B9E3-0CFB6E29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89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83D5F-8546-4002-A9E3-7E1AD9D6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0802BF-280F-4CD3-8901-8A2098D59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A3BF8A-A18C-4C9A-ABE4-5D4F06B5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ECC0BD-602A-44D5-82D4-504AA24F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EB09B4-09A3-4542-8232-E6869BAA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78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702AF6E-A7A7-47E5-9FA2-559002CF0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A9BF74-3E82-405D-A0BD-5EEACDC14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59DB8C-4458-47B6-A4FA-22DE83D2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1A12C4-D3BB-479C-8ED2-DF5D3722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9F9872-C9D7-45CC-A3A0-4AA84D4C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78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383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06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57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47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37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687A86-A7B3-42CB-AB07-1623B425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174D7D-C3F5-4322-AB27-5E4795EF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C75C0B-83D2-4BE8-A02B-859A793A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D2F68A-50E3-4589-B62A-32BF7545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DAE195-0F3E-4E2E-A316-A6885967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794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4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32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9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E0239-BF85-4EB1-9FDA-BDDF92D1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AB3AE-D574-40DE-A6A9-93EAACBB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F6196-C244-4D90-B42F-A970A00B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0B67F3-3F3F-472B-ADB1-1A69C863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EE145-B1FF-499C-8366-0472E03F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2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F2C9C-8B52-48D9-AE2F-C75269D4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DF1F15-16DD-47C0-BB08-5EDF4B60A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3B7A53-15EB-455A-8D7F-ECF47AAD8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7BAF78-28CB-4D00-8B7B-5CAD831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1145B8-8D36-4B10-80A7-C6B2865A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3C90C8-4708-44BF-A6D1-B186B1E1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82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E6E9E-91BE-4897-9856-FDEC6ED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867BCC-8316-4748-815A-37E59A341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D120B2-A338-4A75-B46D-F26E8DB9D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1F06E4-3D1C-439F-818F-BC7F68B8E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D0C2A8-97E1-4877-89AB-F5BF93BB6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823421-54A4-4A8A-9E02-9452055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39619E-FBAD-4484-9F41-62BA6F74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EA3F2F3-C6EB-4C30-98F0-DB9180A3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14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1BB3E-9F19-42DA-9986-C17112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212E36-2967-474D-9BF5-D867E8F1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17B080-9EA5-4C0D-9C94-25803DCE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4F9E2E-3D2B-4EA9-89E2-CAE11FEA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12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B404EB8-133C-4C91-AC37-51D3E99E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B636D3-1100-47D4-B124-E7E0AECE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BC564C-E8B2-47E3-AF8A-6FA8038B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86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A565EA-2C70-4F19-8A00-FD33A942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347C80-BA24-41F1-921F-10BFE876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F85C6F-C97F-47A0-960C-83493B706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74D64B-E0D0-411F-9806-5BEB7BD0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B030E6-2F61-43CA-9878-B873B71B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0623FA-4355-4AA6-902E-7DA7B2FE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53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38B23B-8CF1-4EC7-B194-2FD3AD4E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0A8F9A-9AA2-443C-A5E9-71B0F271E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F76E96-67A2-4A00-BE0D-755A398A8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82EA76-DF76-4A11-90E6-9472012E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A1263F-1C9B-4729-B02A-5BBAD79D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C657E6-F585-42C4-9574-A3218DC3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13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9D2A40-9302-420E-B524-AF1BD83C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09960E-D96D-408B-835A-02A8A7A7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EA5558-E456-4421-A402-3092BCC19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0466-74B7-40A2-BA8B-04EDC83C4333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6D22AD-58D2-443D-9FE9-F9D688013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002C75-E842-4139-B072-1B2319378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0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2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" Type="http://schemas.openxmlformats.org/officeDocument/2006/relationships/customXml" Target="../ink/ink4.xml"/><Relationship Id="rId21" Type="http://schemas.openxmlformats.org/officeDocument/2006/relationships/image" Target="../media/image18.png"/><Relationship Id="rId34" Type="http://schemas.openxmlformats.org/officeDocument/2006/relationships/customXml" Target="../ink/ink21.xml"/><Relationship Id="rId7" Type="http://schemas.openxmlformats.org/officeDocument/2006/relationships/customXml" Target="../ink/ink6.xml"/><Relationship Id="rId12" Type="http://schemas.openxmlformats.org/officeDocument/2006/relationships/image" Target="../media/image15.png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2" Type="http://schemas.openxmlformats.org/officeDocument/2006/relationships/image" Target="../media/image5.png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11" Type="http://schemas.openxmlformats.org/officeDocument/2006/relationships/customXml" Target="../ink/ink8.xml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5" Type="http://schemas.openxmlformats.org/officeDocument/2006/relationships/customXml" Target="../ink/ink5.xml"/><Relationship Id="rId15" Type="http://schemas.openxmlformats.org/officeDocument/2006/relationships/customXml" Target="../ink/ink11.xml"/><Relationship Id="rId23" Type="http://schemas.openxmlformats.org/officeDocument/2006/relationships/image" Target="../media/image19.png"/><Relationship Id="rId28" Type="http://schemas.openxmlformats.org/officeDocument/2006/relationships/customXml" Target="../ink/ink18.xml"/><Relationship Id="rId10" Type="http://schemas.openxmlformats.org/officeDocument/2006/relationships/image" Target="../media/image14.png"/><Relationship Id="rId19" Type="http://schemas.openxmlformats.org/officeDocument/2006/relationships/image" Target="../media/image17.png"/><Relationship Id="rId31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customXml" Target="../ink/ink7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image" Target="../media/image21.png"/><Relationship Id="rId30" Type="http://schemas.openxmlformats.org/officeDocument/2006/relationships/customXml" Target="../ink/ink19.xml"/><Relationship Id="rId35" Type="http://schemas.openxmlformats.org/officeDocument/2006/relationships/image" Target="../media/image25.png"/><Relationship Id="rId8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4.xml"/><Relationship Id="rId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openxmlformats.org/officeDocument/2006/relationships/customXml" Target="../ink/ink23.xml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31.xml"/><Relationship Id="rId18" Type="http://schemas.openxmlformats.org/officeDocument/2006/relationships/image" Target="../media/image39.png"/><Relationship Id="rId3" Type="http://schemas.openxmlformats.org/officeDocument/2006/relationships/customXml" Target="../ink/ink26.xml"/><Relationship Id="rId21" Type="http://schemas.openxmlformats.org/officeDocument/2006/relationships/customXml" Target="../ink/ink35.xml"/><Relationship Id="rId7" Type="http://schemas.openxmlformats.org/officeDocument/2006/relationships/customXml" Target="../ink/ink28.xml"/><Relationship Id="rId12" Type="http://schemas.openxmlformats.org/officeDocument/2006/relationships/image" Target="../media/image36.png"/><Relationship Id="rId17" Type="http://schemas.openxmlformats.org/officeDocument/2006/relationships/customXml" Target="../ink/ink33.xml"/><Relationship Id="rId2" Type="http://schemas.openxmlformats.org/officeDocument/2006/relationships/image" Target="../media/image31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11" Type="http://schemas.openxmlformats.org/officeDocument/2006/relationships/customXml" Target="../ink/ink30.xml"/><Relationship Id="rId24" Type="http://schemas.openxmlformats.org/officeDocument/2006/relationships/image" Target="../media/image42.png"/><Relationship Id="rId5" Type="http://schemas.openxmlformats.org/officeDocument/2006/relationships/customXml" Target="../ink/ink27.xml"/><Relationship Id="rId15" Type="http://schemas.openxmlformats.org/officeDocument/2006/relationships/customXml" Target="../ink/ink32.xml"/><Relationship Id="rId23" Type="http://schemas.openxmlformats.org/officeDocument/2006/relationships/customXml" Target="../ink/ink36.xml"/><Relationship Id="rId10" Type="http://schemas.openxmlformats.org/officeDocument/2006/relationships/image" Target="../media/image35.png"/><Relationship Id="rId19" Type="http://schemas.openxmlformats.org/officeDocument/2006/relationships/customXml" Target="../ink/ink34.xml"/><Relationship Id="rId4" Type="http://schemas.openxmlformats.org/officeDocument/2006/relationships/image" Target="../media/image32.png"/><Relationship Id="rId9" Type="http://schemas.openxmlformats.org/officeDocument/2006/relationships/customXml" Target="../ink/ink29.xm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5" Type="http://schemas.openxmlformats.org/officeDocument/2006/relationships/customXml" Target="../ink/ink38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INTRODUCING </a:t>
            </a:r>
            <a:br>
              <a:rPr lang="en-US" b="1" dirty="0"/>
            </a:br>
            <a:r>
              <a:rPr lang="en-US" sz="5400" b="1" dirty="0"/>
              <a:t>ANDROID</a:t>
            </a:r>
            <a:r>
              <a:rPr lang="en-US" b="1" dirty="0"/>
              <a:t> </a:t>
            </a:r>
            <a:r>
              <a:rPr lang="en-US" sz="4000" b="1" dirty="0"/>
              <a:t>&amp;</a:t>
            </a:r>
            <a:r>
              <a:rPr lang="en-US" b="1" dirty="0"/>
              <a:t> </a:t>
            </a:r>
            <a:r>
              <a:rPr lang="en-US" sz="5400" b="1" dirty="0"/>
              <a:t>ANDROID STUDIO</a:t>
            </a:r>
            <a:endParaRPr lang="en-US" b="1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 folder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86C0D33-A7B3-48D6-BE97-FC993D48E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04" r="34983" b="39408"/>
          <a:stretch/>
        </p:blipFill>
        <p:spPr>
          <a:xfrm>
            <a:off x="4178405" y="2448760"/>
            <a:ext cx="3644795" cy="227584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BF72A9E-A1CD-47AC-9993-E0D6BAA59ABF}"/>
              </a:ext>
            </a:extLst>
          </p:cNvPr>
          <p:cNvSpPr txBox="1"/>
          <p:nvPr/>
        </p:nvSpPr>
        <p:spPr>
          <a:xfrm>
            <a:off x="609600" y="1817609"/>
            <a:ext cx="339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Contains</a:t>
            </a:r>
            <a:r>
              <a:rPr lang="it-IT" sz="2400" dirty="0"/>
              <a:t> </a:t>
            </a:r>
            <a:r>
              <a:rPr lang="it-IT" sz="2400" dirty="0" err="1"/>
              <a:t>resources</a:t>
            </a:r>
            <a:r>
              <a:rPr lang="it-IT" sz="2400" dirty="0"/>
              <a:t> (image, </a:t>
            </a:r>
            <a:r>
              <a:rPr lang="it-IT" sz="2400" dirty="0" err="1"/>
              <a:t>string</a:t>
            </a:r>
            <a:r>
              <a:rPr lang="it-IT" sz="2400" dirty="0"/>
              <a:t>, layout, </a:t>
            </a:r>
            <a:r>
              <a:rPr lang="it-IT" sz="2400" dirty="0" err="1"/>
              <a:t>ecc</a:t>
            </a:r>
            <a:r>
              <a:rPr lang="it-IT" sz="2400" dirty="0"/>
              <a:t>…)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you</a:t>
            </a:r>
            <a:r>
              <a:rPr lang="it-IT" sz="2400" dirty="0"/>
              <a:t> </a:t>
            </a:r>
            <a:r>
              <a:rPr lang="it-IT" sz="2400" dirty="0" err="1"/>
              <a:t>could</a:t>
            </a:r>
            <a:r>
              <a:rPr lang="it-IT" sz="2400" dirty="0"/>
              <a:t> use in </a:t>
            </a:r>
            <a:r>
              <a:rPr lang="it-IT" sz="2400" dirty="0" err="1"/>
              <a:t>your</a:t>
            </a:r>
            <a:r>
              <a:rPr lang="it-IT" sz="2400" dirty="0"/>
              <a:t> app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8CEA0B86-BEDA-48B3-9759-AB941A42AD67}"/>
                  </a:ext>
                </a:extLst>
              </p14:cNvPr>
              <p14:cNvContentPartPr/>
              <p14:nvPr/>
            </p14:nvContentPartPr>
            <p14:xfrm>
              <a:off x="4640320" y="3617360"/>
              <a:ext cx="1049400" cy="38880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8CEA0B86-BEDA-48B3-9759-AB941A42AD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1320" y="3608360"/>
                <a:ext cx="106704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179D0946-E53E-474D-88DC-AF2C1731119C}"/>
              </a:ext>
            </a:extLst>
          </p:cNvPr>
          <p:cNvGrpSpPr/>
          <p:nvPr/>
        </p:nvGrpSpPr>
        <p:grpSpPr>
          <a:xfrm>
            <a:off x="3640998" y="3779280"/>
            <a:ext cx="999322" cy="1621860"/>
            <a:chOff x="1016200" y="3474360"/>
            <a:chExt cx="1147680" cy="186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9278AAE1-5F57-40B9-8375-BC16F3F9E498}"/>
                    </a:ext>
                  </a:extLst>
                </p14:cNvPr>
                <p14:cNvContentPartPr/>
                <p14:nvPr/>
              </p14:nvContentPartPr>
              <p14:xfrm>
                <a:off x="1034560" y="3474360"/>
                <a:ext cx="1129320" cy="1850760"/>
              </p14:xfrm>
            </p:contentPart>
          </mc:Choice>
          <mc:Fallback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9278AAE1-5F57-40B9-8375-BC16F3F9E4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4636" y="3464439"/>
                  <a:ext cx="1149582" cy="18710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D338CD54-0E5F-4D3E-85BD-25AF08711BA3}"/>
                    </a:ext>
                  </a:extLst>
                </p14:cNvPr>
                <p14:cNvContentPartPr/>
                <p14:nvPr/>
              </p14:nvContentPartPr>
              <p14:xfrm>
                <a:off x="1235440" y="5212080"/>
                <a:ext cx="54720" cy="121680"/>
              </p14:xfrm>
            </p:contentPart>
          </mc:Choice>
          <mc:Fallback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D338CD54-0E5F-4D3E-85BD-25AF08711BA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25154" y="5202147"/>
                  <a:ext cx="74880" cy="1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9FB05AF0-40F1-4EB3-8CE2-53651758C4F8}"/>
                    </a:ext>
                  </a:extLst>
                </p14:cNvPr>
                <p14:cNvContentPartPr/>
                <p14:nvPr/>
              </p14:nvContentPartPr>
              <p14:xfrm>
                <a:off x="1016200" y="5323320"/>
                <a:ext cx="273960" cy="13680"/>
              </p14:xfrm>
            </p:contentPart>
          </mc:Choice>
          <mc:Fallback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9FB05AF0-40F1-4EB3-8CE2-53651758C4F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6283" y="5313371"/>
                  <a:ext cx="294207" cy="3399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6778CA08-3AD3-4F2B-A7FE-47DD3C2388BD}"/>
              </a:ext>
            </a:extLst>
          </p:cNvPr>
          <p:cNvGrpSpPr/>
          <p:nvPr/>
        </p:nvGrpSpPr>
        <p:grpSpPr>
          <a:xfrm>
            <a:off x="1299880" y="3748680"/>
            <a:ext cx="163080" cy="30960"/>
            <a:chOff x="1299880" y="3748680"/>
            <a:chExt cx="163080" cy="3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57C13926-C62E-4A44-99AE-C7009364691C}"/>
                    </a:ext>
                  </a:extLst>
                </p14:cNvPr>
                <p14:cNvContentPartPr/>
                <p14:nvPr/>
              </p14:nvContentPartPr>
              <p14:xfrm>
                <a:off x="1462600" y="3748680"/>
                <a:ext cx="360" cy="360"/>
              </p14:xfrm>
            </p:contentPart>
          </mc:Choice>
          <mc:Fallback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57C13926-C62E-4A44-99AE-C700936469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53960" y="3739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49A1D4EE-21CA-411A-9E14-13FB494C21A5}"/>
                    </a:ext>
                  </a:extLst>
                </p14:cNvPr>
                <p14:cNvContentPartPr/>
                <p14:nvPr/>
              </p14:nvContentPartPr>
              <p14:xfrm>
                <a:off x="1462600" y="3748680"/>
                <a:ext cx="360" cy="360"/>
              </p14:xfrm>
            </p:contentPart>
          </mc:Choice>
          <mc:Fallback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49A1D4EE-21CA-411A-9E14-13FB494C21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53960" y="3739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8BCE22CC-7871-43FB-B53F-0A2B2E89EAF6}"/>
                    </a:ext>
                  </a:extLst>
                </p14:cNvPr>
                <p14:cNvContentPartPr/>
                <p14:nvPr/>
              </p14:nvContentPartPr>
              <p14:xfrm>
                <a:off x="1462600" y="3748680"/>
                <a:ext cx="360" cy="36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8BCE22CC-7871-43FB-B53F-0A2B2E89EA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53960" y="3739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AE504C0B-E220-47B2-9D12-B677D2C95CDB}"/>
                    </a:ext>
                  </a:extLst>
                </p14:cNvPr>
                <p14:cNvContentPartPr/>
                <p14:nvPr/>
              </p14:nvContentPartPr>
              <p14:xfrm>
                <a:off x="1299880" y="3779280"/>
                <a:ext cx="360" cy="360"/>
              </p14:xfrm>
            </p:contentPart>
          </mc:Choice>
          <mc:Fallback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AE504C0B-E220-47B2-9D12-B677D2C95C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91240" y="3770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A52776C-F873-430D-BA38-AF3490427D56}"/>
              </a:ext>
            </a:extLst>
          </p:cNvPr>
          <p:cNvSpPr txBox="1"/>
          <p:nvPr/>
        </p:nvSpPr>
        <p:spPr>
          <a:xfrm>
            <a:off x="4003040" y="5229550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app logo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0E9E4371-7A79-4A41-9591-0DCA7E07EC9C}"/>
                  </a:ext>
                </a:extLst>
              </p14:cNvPr>
              <p14:cNvContentPartPr/>
              <p14:nvPr/>
            </p14:nvContentPartPr>
            <p14:xfrm>
              <a:off x="4609520" y="2853000"/>
              <a:ext cx="1122840" cy="358200"/>
            </p14:xfrm>
          </p:contentPart>
        </mc:Choice>
        <mc:Fallback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0E9E4371-7A79-4A41-9591-0DCA7E07EC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00880" y="2844000"/>
                <a:ext cx="11404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97F7AB3D-A8F3-4E09-A277-312CB199A381}"/>
                  </a:ext>
                </a:extLst>
              </p14:cNvPr>
              <p14:cNvContentPartPr/>
              <p14:nvPr/>
            </p14:nvContentPartPr>
            <p14:xfrm>
              <a:off x="5699240" y="2721240"/>
              <a:ext cx="3009600" cy="204840"/>
            </p14:xfrm>
          </p:contentPart>
        </mc:Choice>
        <mc:Fallback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97F7AB3D-A8F3-4E09-A277-312CB199A38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90240" y="2712600"/>
                <a:ext cx="30272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037416F0-9F2D-400B-9095-376509F2DE4B}"/>
                  </a:ext>
                </a:extLst>
              </p14:cNvPr>
              <p14:cNvContentPartPr/>
              <p14:nvPr/>
            </p14:nvContentPartPr>
            <p14:xfrm>
              <a:off x="8566640" y="2752920"/>
              <a:ext cx="193320" cy="195120"/>
            </p14:xfrm>
          </p:contentPart>
        </mc:Choice>
        <mc:Fallback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037416F0-9F2D-400B-9095-376509F2DE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58000" y="2744280"/>
                <a:ext cx="210960" cy="2127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30C7387-AB9E-4FEB-92C1-8BD5C3D08F67}"/>
              </a:ext>
            </a:extLst>
          </p:cNvPr>
          <p:cNvSpPr txBox="1"/>
          <p:nvPr/>
        </p:nvSpPr>
        <p:spPr>
          <a:xfrm>
            <a:off x="8759960" y="2602439"/>
            <a:ext cx="282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Contains</a:t>
            </a:r>
            <a:r>
              <a:rPr lang="it-IT" dirty="0"/>
              <a:t> image (.png, .jpg) and more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things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0F1DB96-B3EC-4BE6-96B3-36D25C7884EC}"/>
              </a:ext>
            </a:extLst>
          </p:cNvPr>
          <p:cNvSpPr txBox="1"/>
          <p:nvPr/>
        </p:nvSpPr>
        <p:spPr>
          <a:xfrm>
            <a:off x="8344620" y="3811760"/>
            <a:ext cx="300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/>
              <a:t>Contains</a:t>
            </a:r>
            <a:r>
              <a:rPr lang="it-IT" sz="1800" dirty="0"/>
              <a:t> layouts of </a:t>
            </a:r>
            <a:r>
              <a:rPr lang="it-IT" sz="1800" dirty="0" err="1"/>
              <a:t>your</a:t>
            </a:r>
            <a:r>
              <a:rPr lang="it-IT" sz="1800" dirty="0"/>
              <a:t> app</a:t>
            </a:r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41C2D339-D664-4722-98AA-46A566C6848B}"/>
              </a:ext>
            </a:extLst>
          </p:cNvPr>
          <p:cNvGrpSpPr/>
          <p:nvPr/>
        </p:nvGrpSpPr>
        <p:grpSpPr>
          <a:xfrm>
            <a:off x="4524480" y="3267840"/>
            <a:ext cx="3765960" cy="678600"/>
            <a:chOff x="4524480" y="3267840"/>
            <a:chExt cx="3765960" cy="6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6C54962A-9795-468C-BBC5-6AB97048AA7D}"/>
                    </a:ext>
                  </a:extLst>
                </p14:cNvPr>
                <p14:cNvContentPartPr/>
                <p14:nvPr/>
              </p14:nvContentPartPr>
              <p14:xfrm>
                <a:off x="4524480" y="3267840"/>
                <a:ext cx="1037160" cy="321480"/>
              </p14:xfrm>
            </p:contentPart>
          </mc:Choice>
          <mc:Fallback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6C54962A-9795-468C-BBC5-6AB97048AA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15840" y="3258840"/>
                  <a:ext cx="10548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F67E4BB8-B638-44CA-9E18-FF185B0FBE6E}"/>
                    </a:ext>
                  </a:extLst>
                </p14:cNvPr>
                <p14:cNvContentPartPr/>
                <p14:nvPr/>
              </p14:nvContentPartPr>
              <p14:xfrm>
                <a:off x="5562360" y="3466560"/>
                <a:ext cx="2713320" cy="402120"/>
              </p14:xfrm>
            </p:contentPart>
          </mc:Choice>
          <mc:Fallback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F67E4BB8-B638-44CA-9E18-FF185B0FBE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53360" y="3457560"/>
                  <a:ext cx="27309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D6D850F0-1948-426A-91F1-D6E3F477086C}"/>
                    </a:ext>
                  </a:extLst>
                </p14:cNvPr>
                <p14:cNvContentPartPr/>
                <p14:nvPr/>
              </p14:nvContentPartPr>
              <p14:xfrm>
                <a:off x="8237160" y="3800280"/>
                <a:ext cx="40680" cy="39240"/>
              </p14:xfrm>
            </p:contentPart>
          </mc:Choice>
          <mc:Fallback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D6D850F0-1948-426A-91F1-D6E3F47708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28160" y="3791640"/>
                  <a:ext cx="583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D83BBB5D-3856-4C82-80FD-30798D03397E}"/>
                    </a:ext>
                  </a:extLst>
                </p14:cNvPr>
                <p14:cNvContentPartPr/>
                <p14:nvPr/>
              </p14:nvContentPartPr>
              <p14:xfrm>
                <a:off x="8191080" y="3893520"/>
                <a:ext cx="99360" cy="52920"/>
              </p14:xfrm>
            </p:contentPart>
          </mc:Choice>
          <mc:Fallback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D83BBB5D-3856-4C82-80FD-30798D03397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82440" y="3884520"/>
                  <a:ext cx="11700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276934C8-EDFD-4C55-88E8-B13BEDB6A0C1}"/>
              </a:ext>
            </a:extLst>
          </p:cNvPr>
          <p:cNvGrpSpPr/>
          <p:nvPr/>
        </p:nvGrpSpPr>
        <p:grpSpPr>
          <a:xfrm>
            <a:off x="4584600" y="4028880"/>
            <a:ext cx="3807360" cy="947160"/>
            <a:chOff x="4584600" y="4028880"/>
            <a:chExt cx="3807360" cy="94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17B64319-EB6C-491D-BCB2-7773541373E6}"/>
                    </a:ext>
                  </a:extLst>
                </p14:cNvPr>
                <p14:cNvContentPartPr/>
                <p14:nvPr/>
              </p14:nvContentPartPr>
              <p14:xfrm>
                <a:off x="4584600" y="4028880"/>
                <a:ext cx="994320" cy="322200"/>
              </p14:xfrm>
            </p:contentPart>
          </mc:Choice>
          <mc:Fallback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17B64319-EB6C-491D-BCB2-7773541373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75960" y="4020240"/>
                  <a:ext cx="10119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02FC0965-4397-4F49-A5E1-C52DCDD74BB2}"/>
                    </a:ext>
                  </a:extLst>
                </p14:cNvPr>
                <p14:cNvContentPartPr/>
                <p14:nvPr/>
              </p14:nvContentPartPr>
              <p14:xfrm>
                <a:off x="5585040" y="4235520"/>
                <a:ext cx="2806920" cy="672120"/>
              </p14:xfrm>
            </p:contentPart>
          </mc:Choice>
          <mc:Fallback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02FC0965-4397-4F49-A5E1-C52DCDD74B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76400" y="4226880"/>
                  <a:ext cx="28245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0106F06A-535A-4F50-B0E4-BC307C1940E6}"/>
                    </a:ext>
                  </a:extLst>
                </p14:cNvPr>
                <p14:cNvContentPartPr/>
                <p14:nvPr/>
              </p14:nvContentPartPr>
              <p14:xfrm>
                <a:off x="8247600" y="4846080"/>
                <a:ext cx="132840" cy="129960"/>
              </p14:xfrm>
            </p:contentPart>
          </mc:Choice>
          <mc:Fallback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0106F06A-535A-4F50-B0E4-BC307C1940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38600" y="4837080"/>
                  <a:ext cx="150480" cy="147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D1F9E5B-6D3A-4905-8C22-4C42B73BED4D}"/>
              </a:ext>
            </a:extLst>
          </p:cNvPr>
          <p:cNvSpPr txBox="1"/>
          <p:nvPr/>
        </p:nvSpPr>
        <p:spPr>
          <a:xfrm>
            <a:off x="8836090" y="4724600"/>
            <a:ext cx="274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, colors and </a:t>
            </a:r>
            <a:r>
              <a:rPr lang="it-IT" dirty="0" err="1"/>
              <a:t>themes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439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folder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1A21A8-6E7D-42A8-B5E0-B376E4975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540" y="2990543"/>
            <a:ext cx="6370320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version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androidx.constraintlayout.widget.ConstraintLayout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/res-auto"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:context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HomeActivity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TextView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tv_title_home_activity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="0dp"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="Home"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:textAlignment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="center"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:textSize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="34sp"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:textStyle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bold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:layout_constraintBottom_toBottomOf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parent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:layout_constraintEnd_toEndOf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parent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:layout_constraintStart_toStartOf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parent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:layout_constraintTop_toTopOf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parent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:layout_constraintVertical_bias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="0.25"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androidx.constraintlayout.widget.ConstraintLayout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51A4DD-492F-4A21-86A0-BE746443B9A7}"/>
              </a:ext>
            </a:extLst>
          </p:cNvPr>
          <p:cNvCxnSpPr/>
          <p:nvPr/>
        </p:nvCxnSpPr>
        <p:spPr>
          <a:xfrm flipV="1">
            <a:off x="5181600" y="2438400"/>
            <a:ext cx="3528060" cy="7848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4BC056D-E5CE-4E72-984A-0E07EC635537}"/>
              </a:ext>
            </a:extLst>
          </p:cNvPr>
          <p:cNvCxnSpPr>
            <a:cxnSpLocks/>
          </p:cNvCxnSpPr>
          <p:nvPr/>
        </p:nvCxnSpPr>
        <p:spPr>
          <a:xfrm>
            <a:off x="5621020" y="5943600"/>
            <a:ext cx="40335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6067763-79B0-4466-B8AB-D78B2300BF16}"/>
              </a:ext>
            </a:extLst>
          </p:cNvPr>
          <p:cNvCxnSpPr>
            <a:cxnSpLocks/>
          </p:cNvCxnSpPr>
          <p:nvPr/>
        </p:nvCxnSpPr>
        <p:spPr>
          <a:xfrm flipV="1">
            <a:off x="5102860" y="4689159"/>
            <a:ext cx="4277360" cy="7588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BCAB18B-6CD0-4277-8EDC-AC20736E290B}"/>
              </a:ext>
            </a:extLst>
          </p:cNvPr>
          <p:cNvCxnSpPr>
            <a:cxnSpLocks/>
          </p:cNvCxnSpPr>
          <p:nvPr/>
        </p:nvCxnSpPr>
        <p:spPr>
          <a:xfrm flipV="1">
            <a:off x="4884420" y="3465513"/>
            <a:ext cx="4495800" cy="3743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DA2A317-BFC4-4BAD-A595-189E486B5DA9}"/>
              </a:ext>
            </a:extLst>
          </p:cNvPr>
          <p:cNvCxnSpPr>
            <a:cxnSpLocks/>
          </p:cNvCxnSpPr>
          <p:nvPr/>
        </p:nvCxnSpPr>
        <p:spPr>
          <a:xfrm flipH="1">
            <a:off x="1689648" y="4125593"/>
            <a:ext cx="10662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55F73A7-8AA8-4A84-BCBA-2220ED0DF53E}"/>
              </a:ext>
            </a:extLst>
          </p:cNvPr>
          <p:cNvCxnSpPr>
            <a:cxnSpLocks/>
          </p:cNvCxnSpPr>
          <p:nvPr/>
        </p:nvCxnSpPr>
        <p:spPr>
          <a:xfrm flipV="1">
            <a:off x="5092700" y="4174013"/>
            <a:ext cx="4561840" cy="34291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3E896443-F0B2-4FD7-A01C-0457D7413381}"/>
                  </a:ext>
                </a:extLst>
              </p14:cNvPr>
              <p14:cNvContentPartPr/>
              <p14:nvPr/>
            </p14:nvContentPartPr>
            <p14:xfrm>
              <a:off x="2647770" y="3648540"/>
              <a:ext cx="2203200" cy="345960"/>
            </p14:xfrm>
          </p:contentPart>
        </mc:Choice>
        <mc:Fallback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3E896443-F0B2-4FD7-A01C-0457D74133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8770" y="3639900"/>
                <a:ext cx="22208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8A668128-840F-4131-AACB-A2C238040FBA}"/>
                  </a:ext>
                </a:extLst>
              </p14:cNvPr>
              <p14:cNvContentPartPr/>
              <p14:nvPr/>
            </p14:nvContentPartPr>
            <p14:xfrm>
              <a:off x="2785290" y="4575720"/>
              <a:ext cx="2233440" cy="331920"/>
            </p14:xfrm>
          </p:contentPart>
        </mc:Choice>
        <mc:Fallback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8A668128-840F-4131-AACB-A2C238040F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6290" y="4566720"/>
                <a:ext cx="225108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6A0BCDB9-CB3C-4D79-A534-FE6899656402}"/>
                  </a:ext>
                </a:extLst>
              </p14:cNvPr>
              <p14:cNvContentPartPr/>
              <p14:nvPr/>
            </p14:nvContentPartPr>
            <p14:xfrm>
              <a:off x="5151870" y="5446560"/>
              <a:ext cx="499680" cy="823680"/>
            </p14:xfrm>
          </p:contentPart>
        </mc:Choice>
        <mc:Fallback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6A0BCDB9-CB3C-4D79-A534-FE68996564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3230" y="5437560"/>
                <a:ext cx="51732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F72A71AF-D0F3-492A-BBC4-759D48C86EDB}"/>
                  </a:ext>
                </a:extLst>
              </p14:cNvPr>
              <p14:cNvContentPartPr/>
              <p14:nvPr/>
            </p14:nvContentPartPr>
            <p14:xfrm>
              <a:off x="2836350" y="4929960"/>
              <a:ext cx="10080" cy="538200"/>
            </p14:xfrm>
          </p:contentPart>
        </mc:Choice>
        <mc:Fallback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F72A71AF-D0F3-492A-BBC4-759D48C86E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7710" y="4920960"/>
                <a:ext cx="27720" cy="5558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CC0E5CB-AAC1-41FE-A758-2A3632F9320E}"/>
              </a:ext>
            </a:extLst>
          </p:cNvPr>
          <p:cNvSpPr txBox="1"/>
          <p:nvPr/>
        </p:nvSpPr>
        <p:spPr>
          <a:xfrm>
            <a:off x="8912860" y="2226865"/>
            <a:ext cx="18465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Layout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sz="1400" dirty="0"/>
              <a:t>(yes </a:t>
            </a:r>
            <a:r>
              <a:rPr lang="it-IT" sz="1400" dirty="0" err="1"/>
              <a:t>there</a:t>
            </a:r>
            <a:r>
              <a:rPr lang="it-IT" sz="1400" dirty="0"/>
              <a:t> are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different</a:t>
            </a:r>
            <a:r>
              <a:rPr lang="it-IT" sz="1400" dirty="0"/>
              <a:t> layout)</a:t>
            </a:r>
            <a:endParaRPr lang="it-IT" dirty="0"/>
          </a:p>
        </p:txBody>
      </p:sp>
      <p:sp>
        <p:nvSpPr>
          <p:cNvPr id="34" name="Scorrimento verticale 33">
            <a:extLst>
              <a:ext uri="{FF2B5EF4-FFF2-40B4-BE49-F238E27FC236}">
                <a16:creationId xmlns:a16="http://schemas.microsoft.com/office/drawing/2014/main" id="{432A0C38-D641-4187-802D-AD8A964E4E42}"/>
              </a:ext>
            </a:extLst>
          </p:cNvPr>
          <p:cNvSpPr/>
          <p:nvPr/>
        </p:nvSpPr>
        <p:spPr>
          <a:xfrm>
            <a:off x="423390" y="1625100"/>
            <a:ext cx="2018340" cy="1503930"/>
          </a:xfrm>
          <a:prstGeom prst="verticalScroll">
            <a:avLst>
              <a:gd name="adj" fmla="val 794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WHAT IS LAYOUT?</a:t>
            </a:r>
          </a:p>
          <a:p>
            <a:pPr algn="ctr"/>
            <a:r>
              <a:rPr lang="it-IT" dirty="0"/>
              <a:t>Layout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user </a:t>
            </a:r>
            <a:r>
              <a:rPr lang="it-IT" dirty="0" err="1"/>
              <a:t>see</a:t>
            </a:r>
            <a:r>
              <a:rPr lang="it-IT" dirty="0"/>
              <a:t> on the screen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30855B1-342D-4DB3-BA54-15221C497EBE}"/>
              </a:ext>
            </a:extLst>
          </p:cNvPr>
          <p:cNvSpPr txBox="1"/>
          <p:nvPr/>
        </p:nvSpPr>
        <p:spPr>
          <a:xfrm>
            <a:off x="9380220" y="3141268"/>
            <a:ext cx="197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Layout </a:t>
            </a:r>
            <a:r>
              <a:rPr lang="it-IT" dirty="0" err="1"/>
              <a:t>dimension</a:t>
            </a:r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4475507-845E-4FF4-A74D-7554D0390AD5}"/>
              </a:ext>
            </a:extLst>
          </p:cNvPr>
          <p:cNvSpPr txBox="1"/>
          <p:nvPr/>
        </p:nvSpPr>
        <p:spPr>
          <a:xfrm>
            <a:off x="87455" y="3728971"/>
            <a:ext cx="184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</a:t>
            </a:r>
            <a:r>
              <a:rPr lang="it-IT" dirty="0" err="1"/>
              <a:t>binded</a:t>
            </a:r>
            <a:r>
              <a:rPr lang="it-IT" dirty="0"/>
              <a:t> to </a:t>
            </a:r>
            <a:r>
              <a:rPr lang="it-IT" dirty="0" err="1"/>
              <a:t>this</a:t>
            </a:r>
            <a:r>
              <a:rPr lang="it-IT" dirty="0"/>
              <a:t> layout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A75E30D-DC07-40A4-801D-34DA0B541BAA}"/>
              </a:ext>
            </a:extLst>
          </p:cNvPr>
          <p:cNvSpPr txBox="1"/>
          <p:nvPr/>
        </p:nvSpPr>
        <p:spPr>
          <a:xfrm>
            <a:off x="9649460" y="3771036"/>
            <a:ext cx="184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Graphic </a:t>
            </a:r>
            <a:r>
              <a:rPr lang="it-IT" dirty="0" err="1"/>
              <a:t>element</a:t>
            </a:r>
            <a:r>
              <a:rPr lang="it-IT" dirty="0"/>
              <a:t>  id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B235E9D-F21E-4B41-96A7-0DA3EC83912C}"/>
              </a:ext>
            </a:extLst>
          </p:cNvPr>
          <p:cNvSpPr txBox="1"/>
          <p:nvPr/>
        </p:nvSpPr>
        <p:spPr>
          <a:xfrm>
            <a:off x="9380220" y="4456168"/>
            <a:ext cx="184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Graphic element dimension</a:t>
            </a:r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E3545BC-EFE0-434F-B1C6-0DD8F509C3E0}"/>
              </a:ext>
            </a:extLst>
          </p:cNvPr>
          <p:cNvSpPr txBox="1"/>
          <p:nvPr/>
        </p:nvSpPr>
        <p:spPr>
          <a:xfrm>
            <a:off x="9620225" y="5612389"/>
            <a:ext cx="1846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graphic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 on the screen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09B163B1-2401-4E3A-A139-021DE3A7174B}"/>
              </a:ext>
            </a:extLst>
          </p:cNvPr>
          <p:cNvCxnSpPr>
            <a:cxnSpLocks/>
          </p:cNvCxnSpPr>
          <p:nvPr/>
        </p:nvCxnSpPr>
        <p:spPr>
          <a:xfrm>
            <a:off x="4621220" y="5233521"/>
            <a:ext cx="185578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34B1931-158B-4F64-89AF-55098367C4EA}"/>
              </a:ext>
            </a:extLst>
          </p:cNvPr>
          <p:cNvSpPr txBox="1"/>
          <p:nvPr/>
        </p:nvSpPr>
        <p:spPr>
          <a:xfrm>
            <a:off x="6629400" y="4929960"/>
            <a:ext cx="191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Element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properties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8" name="Parentesi quadra chiusa 47">
            <a:extLst>
              <a:ext uri="{FF2B5EF4-FFF2-40B4-BE49-F238E27FC236}">
                <a16:creationId xmlns:a16="http://schemas.microsoft.com/office/drawing/2014/main" id="{4CB892B7-B9FC-4628-B493-945358FE5A7D}"/>
              </a:ext>
            </a:extLst>
          </p:cNvPr>
          <p:cNvSpPr/>
          <p:nvPr/>
        </p:nvSpPr>
        <p:spPr>
          <a:xfrm flipH="1">
            <a:off x="2375994" y="4256687"/>
            <a:ext cx="707190" cy="2013553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4C0881F2-25FF-4C5E-BBBE-BE540E3DE086}"/>
              </a:ext>
            </a:extLst>
          </p:cNvPr>
          <p:cNvSpPr txBox="1"/>
          <p:nvPr/>
        </p:nvSpPr>
        <p:spPr>
          <a:xfrm>
            <a:off x="2644930" y="2507919"/>
            <a:ext cx="157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</p:txBody>
      </p:sp>
      <p:pic>
        <p:nvPicPr>
          <p:cNvPr id="52" name="Immagine 51">
            <a:extLst>
              <a:ext uri="{FF2B5EF4-FFF2-40B4-BE49-F238E27FC236}">
                <a16:creationId xmlns:a16="http://schemas.microsoft.com/office/drawing/2014/main" id="{F81999D8-CFD2-4A8F-9E2C-0D24F4FE5D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2995" y="174716"/>
            <a:ext cx="1187620" cy="2517869"/>
          </a:xfrm>
          <a:prstGeom prst="rect">
            <a:avLst/>
          </a:prstGeom>
        </p:spPr>
      </p:pic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3AB3546-D7B1-4E92-846D-31D8110B9004}"/>
              </a:ext>
            </a:extLst>
          </p:cNvPr>
          <p:cNvSpPr txBox="1"/>
          <p:nvPr/>
        </p:nvSpPr>
        <p:spPr>
          <a:xfrm>
            <a:off x="1410253" y="4835922"/>
            <a:ext cx="143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Graphic </a:t>
            </a:r>
            <a:r>
              <a:rPr lang="it-IT" dirty="0" err="1"/>
              <a:t>element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680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folder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E74B967-827F-46E1-BFFD-3B86C7E08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6" y="1917657"/>
            <a:ext cx="3685346" cy="259993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973965A-71D6-482B-A9C2-A942D9BAD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805" y="1586409"/>
            <a:ext cx="2948473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version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resources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="purple_200"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#FFBB86FC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="purple_500"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#FF6200EE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="purple_700"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#FF3700B3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="teal_200"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#FF03DAC5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="teal_700"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#FF018786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="black"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#FF000000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="white"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#FFFFFFFF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resources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76A8995-5ED3-4460-9A4D-DF0B27D10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163" y="2694518"/>
            <a:ext cx="3368351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resources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string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app_name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AndroidTutorial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string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string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-array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week_day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Monday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Tuesday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Wednesday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Thursday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Friday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Saturday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Sunday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string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-array&gt;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resources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389A60F-7C74-4892-BAFD-DADB72783B1F}"/>
              </a:ext>
            </a:extLst>
          </p:cNvPr>
          <p:cNvSpPr/>
          <p:nvPr/>
        </p:nvSpPr>
        <p:spPr>
          <a:xfrm>
            <a:off x="239486" y="1917657"/>
            <a:ext cx="3685346" cy="25999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DD462B-3944-4506-89FF-147A56C80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474" y="4317060"/>
            <a:ext cx="5710334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&lt;resources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="http://schemas.android.com/tools"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Base application theme. --&gt;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&lt;style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="Theme.AndroidTutorial"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parent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="Theme.MaterialComponents.DayNight.DarkActionBar"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Primary brand color. --&gt;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&lt;item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="colorPrimary"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@color/purple_500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="colorPrimaryVariant"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@color/purple_700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="colorOnPrimary"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@color/white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Secondary brand color. --&gt;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&lt;item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="colorSecondary"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@color/teal_200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="colorSecondaryVariant"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@color/teal_700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="colorOnSecondary"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@color/black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Status bar color. --&gt;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&lt;item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="android:statusBarColor"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:targetApi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="l"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?attr/colorPrimaryVariant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Customize your theme here. --&gt;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&lt;/style&gt;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&lt;/resources&gt;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4AF42B-BF9F-46DA-B431-9D7B3E17D47D}"/>
              </a:ext>
            </a:extLst>
          </p:cNvPr>
          <p:cNvGrpSpPr/>
          <p:nvPr/>
        </p:nvGrpSpPr>
        <p:grpSpPr>
          <a:xfrm>
            <a:off x="698378" y="1609582"/>
            <a:ext cx="4395960" cy="1171440"/>
            <a:chOff x="698378" y="1609582"/>
            <a:chExt cx="4395960" cy="11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DF2008CE-82DE-4DC5-BF0D-6167E2922000}"/>
                    </a:ext>
                  </a:extLst>
                </p14:cNvPr>
                <p14:cNvContentPartPr/>
                <p14:nvPr/>
              </p14:nvContentPartPr>
              <p14:xfrm>
                <a:off x="698378" y="2285302"/>
                <a:ext cx="1413720" cy="495720"/>
              </p14:xfrm>
            </p:contentPart>
          </mc:Choice>
          <mc:Fallback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DF2008CE-82DE-4DC5-BF0D-6167E29220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9378" y="2276302"/>
                  <a:ext cx="143136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10E18C3F-EA18-4495-9707-57EF15147727}"/>
                    </a:ext>
                  </a:extLst>
                </p14:cNvPr>
                <p14:cNvContentPartPr/>
                <p14:nvPr/>
              </p14:nvContentPartPr>
              <p14:xfrm>
                <a:off x="1623218" y="1631902"/>
                <a:ext cx="3423240" cy="710280"/>
              </p14:xfrm>
            </p:contentPart>
          </mc:Choice>
          <mc:Fallback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10E18C3F-EA18-4495-9707-57EF1514772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14218" y="1622902"/>
                  <a:ext cx="344088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2B0E12F5-19FE-4F87-BDC1-3F24C3735C51}"/>
                    </a:ext>
                  </a:extLst>
                </p14:cNvPr>
                <p14:cNvContentPartPr/>
                <p14:nvPr/>
              </p14:nvContentPartPr>
              <p14:xfrm>
                <a:off x="4953938" y="1609582"/>
                <a:ext cx="132120" cy="81360"/>
              </p14:xfrm>
            </p:contentPart>
          </mc:Choice>
          <mc:Fallback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2B0E12F5-19FE-4F87-BDC1-3F24C3735C5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45298" y="1600942"/>
                  <a:ext cx="149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77F4085E-6D04-4F6D-84CD-497CF58AF362}"/>
                    </a:ext>
                  </a:extLst>
                </p14:cNvPr>
                <p14:cNvContentPartPr/>
                <p14:nvPr/>
              </p14:nvContentPartPr>
              <p14:xfrm>
                <a:off x="4998218" y="1707142"/>
                <a:ext cx="96120" cy="47520"/>
              </p14:xfrm>
            </p:contentPart>
          </mc:Choice>
          <mc:Fallback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77F4085E-6D04-4F6D-84CD-497CF58AF36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89578" y="1698502"/>
                  <a:ext cx="11376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F7006DAD-75BA-4FBA-96BA-F2CD4E7A8FE8}"/>
              </a:ext>
            </a:extLst>
          </p:cNvPr>
          <p:cNvGrpSpPr/>
          <p:nvPr/>
        </p:nvGrpSpPr>
        <p:grpSpPr>
          <a:xfrm>
            <a:off x="624578" y="2834662"/>
            <a:ext cx="7877880" cy="790920"/>
            <a:chOff x="624578" y="2834662"/>
            <a:chExt cx="7877880" cy="79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BC0686CC-0F61-4CB0-A131-7A29F3AEEE5E}"/>
                    </a:ext>
                  </a:extLst>
                </p14:cNvPr>
                <p14:cNvContentPartPr/>
                <p14:nvPr/>
              </p14:nvContentPartPr>
              <p14:xfrm>
                <a:off x="624578" y="2834662"/>
                <a:ext cx="1618200" cy="35640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BC0686CC-0F61-4CB0-A131-7A29F3AEEE5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5938" y="2826022"/>
                  <a:ext cx="16358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E1B61A45-2388-43A0-8933-02997B349FB1}"/>
                    </a:ext>
                  </a:extLst>
                </p14:cNvPr>
                <p14:cNvContentPartPr/>
                <p14:nvPr/>
              </p14:nvContentPartPr>
              <p14:xfrm>
                <a:off x="2233778" y="3041302"/>
                <a:ext cx="6219720" cy="496440"/>
              </p14:xfrm>
            </p:contentPart>
          </mc:Choice>
          <mc:Fallback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E1B61A45-2388-43A0-8933-02997B349FB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24778" y="3032662"/>
                  <a:ext cx="623736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1AD630EA-0A78-48D0-A426-189C41C60E1D}"/>
                    </a:ext>
                  </a:extLst>
                </p14:cNvPr>
                <p14:cNvContentPartPr/>
                <p14:nvPr/>
              </p14:nvContentPartPr>
              <p14:xfrm>
                <a:off x="8341178" y="3470422"/>
                <a:ext cx="161280" cy="155160"/>
              </p14:xfrm>
            </p:contentPart>
          </mc:Choice>
          <mc:Fallback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1AD630EA-0A78-48D0-A426-189C41C60E1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32538" y="3461782"/>
                  <a:ext cx="17892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1A693DEA-E740-4D90-9A6E-0D9CC6E3BED9}"/>
              </a:ext>
            </a:extLst>
          </p:cNvPr>
          <p:cNvGrpSpPr/>
          <p:nvPr/>
        </p:nvGrpSpPr>
        <p:grpSpPr>
          <a:xfrm>
            <a:off x="764978" y="3806302"/>
            <a:ext cx="2009160" cy="1242720"/>
            <a:chOff x="764978" y="3806302"/>
            <a:chExt cx="2009160" cy="12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11A52920-28A3-4B6A-97A6-7D2B729A8B9D}"/>
                    </a:ext>
                  </a:extLst>
                </p14:cNvPr>
                <p14:cNvContentPartPr/>
                <p14:nvPr/>
              </p14:nvContentPartPr>
              <p14:xfrm>
                <a:off x="764978" y="3806302"/>
                <a:ext cx="1956960" cy="1242720"/>
              </p14:xfrm>
            </p:contentPart>
          </mc:Choice>
          <mc:Fallback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11A52920-28A3-4B6A-97A6-7D2B729A8B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5978" y="3797662"/>
                  <a:ext cx="1974600" cy="12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20B9B364-7DC7-4A0F-A2CC-639B98480B6B}"/>
                    </a:ext>
                  </a:extLst>
                </p14:cNvPr>
                <p14:cNvContentPartPr/>
                <p14:nvPr/>
              </p14:nvContentPartPr>
              <p14:xfrm>
                <a:off x="2602778" y="4821862"/>
                <a:ext cx="171360" cy="125640"/>
              </p14:xfrm>
            </p:contentPart>
          </mc:Choice>
          <mc:Fallback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20B9B364-7DC7-4A0F-A2CC-639B98480B6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93778" y="4813222"/>
                  <a:ext cx="18900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CDD83ABA-1ED5-4F7E-92E7-9FAA0F543F4A}"/>
              </a:ext>
            </a:extLst>
          </p:cNvPr>
          <p:cNvGrpSpPr/>
          <p:nvPr/>
        </p:nvGrpSpPr>
        <p:grpSpPr>
          <a:xfrm>
            <a:off x="802058" y="3564022"/>
            <a:ext cx="1085400" cy="246960"/>
            <a:chOff x="802058" y="3564022"/>
            <a:chExt cx="108540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6129EA10-24AA-42DF-9F8A-1346162016B0}"/>
                    </a:ext>
                  </a:extLst>
                </p14:cNvPr>
                <p14:cNvContentPartPr/>
                <p14:nvPr/>
              </p14:nvContentPartPr>
              <p14:xfrm>
                <a:off x="802058" y="3564022"/>
                <a:ext cx="1085400" cy="85320"/>
              </p14:xfrm>
            </p:contentPart>
          </mc:Choice>
          <mc:Fallback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6129EA10-24AA-42DF-9F8A-1346162016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3058" y="3555022"/>
                  <a:ext cx="11030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5EFCE62E-EFEF-4577-BA0F-E5618C2B5F7C}"/>
                    </a:ext>
                  </a:extLst>
                </p14:cNvPr>
                <p14:cNvContentPartPr/>
                <p14:nvPr/>
              </p14:nvContentPartPr>
              <p14:xfrm>
                <a:off x="932738" y="3595342"/>
                <a:ext cx="131040" cy="215640"/>
              </p14:xfrm>
            </p:contentPart>
          </mc:Choice>
          <mc:Fallback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5EFCE62E-EFEF-4577-BA0F-E5618C2B5F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4098" y="3586342"/>
                  <a:ext cx="148680" cy="23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057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Scripts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0C85BBD-9328-4AAE-A468-39F3370D7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42" y="2563099"/>
            <a:ext cx="5915025" cy="3019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43C25736-5B0B-4335-A21F-57D1AE08FAEB}"/>
                  </a:ext>
                </a:extLst>
              </p14:cNvPr>
              <p14:cNvContentPartPr/>
              <p14:nvPr/>
            </p14:nvContentPartPr>
            <p14:xfrm>
              <a:off x="1062698" y="3218062"/>
              <a:ext cx="3250440" cy="37512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43C25736-5B0B-4335-A21F-57D1AE08FA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3698" y="3209062"/>
                <a:ext cx="3268080" cy="39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o 10">
            <a:extLst>
              <a:ext uri="{FF2B5EF4-FFF2-40B4-BE49-F238E27FC236}">
                <a16:creationId xmlns:a16="http://schemas.microsoft.com/office/drawing/2014/main" id="{C255B05D-16E8-4E3F-B674-F81942575939}"/>
              </a:ext>
            </a:extLst>
          </p:cNvPr>
          <p:cNvGrpSpPr/>
          <p:nvPr/>
        </p:nvGrpSpPr>
        <p:grpSpPr>
          <a:xfrm>
            <a:off x="4272818" y="2835022"/>
            <a:ext cx="3490200" cy="438840"/>
            <a:chOff x="4272818" y="2835022"/>
            <a:chExt cx="3490200" cy="4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85A0AF40-AA67-4838-8289-4811F64AC60E}"/>
                    </a:ext>
                  </a:extLst>
                </p14:cNvPr>
                <p14:cNvContentPartPr/>
                <p14:nvPr/>
              </p14:nvContentPartPr>
              <p14:xfrm>
                <a:off x="4272818" y="2835022"/>
                <a:ext cx="3438720" cy="430920"/>
              </p14:xfrm>
            </p:contentPart>
          </mc:Choice>
          <mc:Fallback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85A0AF40-AA67-4838-8289-4811F64AC6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64178" y="2826022"/>
                  <a:ext cx="34563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3BE2AE84-C05E-4327-A83C-85DC63A4CAE1}"/>
                    </a:ext>
                  </a:extLst>
                </p14:cNvPr>
                <p14:cNvContentPartPr/>
                <p14:nvPr/>
              </p14:nvContentPartPr>
              <p14:xfrm>
                <a:off x="7593458" y="2918182"/>
                <a:ext cx="154800" cy="126720"/>
              </p14:xfrm>
            </p:contentPart>
          </mc:Choice>
          <mc:Fallback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3BE2AE84-C05E-4327-A83C-85DC63A4CA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84458" y="2909182"/>
                  <a:ext cx="172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79CBD54C-2B1E-40C6-AF38-73D985B5C8C7}"/>
                    </a:ext>
                  </a:extLst>
                </p14:cNvPr>
                <p14:cNvContentPartPr/>
                <p14:nvPr/>
              </p14:nvContentPartPr>
              <p14:xfrm>
                <a:off x="7472498" y="3069382"/>
                <a:ext cx="290520" cy="204480"/>
              </p14:xfrm>
            </p:contentPart>
          </mc:Choice>
          <mc:Fallback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79CBD54C-2B1E-40C6-AF38-73D985B5C8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63858" y="3060382"/>
                  <a:ext cx="308160" cy="222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A6C8740-F9B6-477E-9F61-1E3F011EEF19}"/>
              </a:ext>
            </a:extLst>
          </p:cNvPr>
          <p:cNvSpPr txBox="1"/>
          <p:nvPr/>
        </p:nvSpPr>
        <p:spPr>
          <a:xfrm>
            <a:off x="8029153" y="2942776"/>
            <a:ext cx="343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THIS IS THE MOST IMPORTANT FILE </a:t>
            </a:r>
          </a:p>
        </p:txBody>
      </p:sp>
    </p:spTree>
    <p:extLst>
      <p:ext uri="{BB962C8B-B14F-4D97-AF65-F5344CB8AC3E}">
        <p14:creationId xmlns:p14="http://schemas.microsoft.com/office/powerpoint/2010/main" val="1329146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Build.gradle</a:t>
            </a:r>
            <a:r>
              <a:rPr lang="en-US" dirty="0"/>
              <a:t> (</a:t>
            </a:r>
            <a:r>
              <a:rPr lang="it-IT" dirty="0"/>
              <a:t>Module: </a:t>
            </a:r>
            <a:r>
              <a:rPr lang="it-IT" dirty="0" err="1"/>
              <a:t>ProjectName.app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44FE1E-BEAA-45E1-8E20-6B28B85E9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228" y="1487299"/>
            <a:ext cx="5187821" cy="53707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plugins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com.android.application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compileSdk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defaultConfig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applicationId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com.example.androidtutorial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minSdk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21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targetSdk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versionCode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versionName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"1.0"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testInstrumentationRunner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androidx.test.runner.AndroidJUnitRunner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buildTypes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release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minifyEnabled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proguardFiles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getDefaultProguardFile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'proguard-android-optimize.txt'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),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'proguard-rules.pro'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compileOptions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sourceCompatibility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JavaVersion.</a:t>
            </a:r>
            <a:r>
              <a:rPr kumimoji="0" lang="it-IT" altLang="it-IT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VERSION_1_8</a:t>
            </a:r>
            <a:br>
              <a:rPr kumimoji="0" lang="it-IT" altLang="it-IT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targetCompatibility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JavaVersion.</a:t>
            </a:r>
            <a:r>
              <a:rPr kumimoji="0" lang="it-IT" altLang="it-IT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VERSION_1_8</a:t>
            </a:r>
            <a:br>
              <a:rPr kumimoji="0" lang="it-IT" altLang="it-IT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dependencies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implementation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'androidx.appcompat:appcompat:1.3.1'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implementation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'com.google.android.material:material:1.4.0'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implementation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'androidx.constraintlayout:constraintlayout:2.1.1'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testImplementation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'junit:junit:4.+'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androidTestImplementation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'androidx.test.ext:junit:1.1.3'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androidTestImplementation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'androidx.test.espresso:espresso-core:3.4.0'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D9A31237-AE03-48F3-B202-CB49D2DA6EA1}"/>
              </a:ext>
            </a:extLst>
          </p:cNvPr>
          <p:cNvCxnSpPr/>
          <p:nvPr/>
        </p:nvCxnSpPr>
        <p:spPr>
          <a:xfrm>
            <a:off x="3209731" y="1791478"/>
            <a:ext cx="509451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F1F6509-04CE-408F-A671-23A7E459CFB9}"/>
              </a:ext>
            </a:extLst>
          </p:cNvPr>
          <p:cNvCxnSpPr>
            <a:cxnSpLocks/>
          </p:cNvCxnSpPr>
          <p:nvPr/>
        </p:nvCxnSpPr>
        <p:spPr>
          <a:xfrm>
            <a:off x="5458408" y="2746310"/>
            <a:ext cx="28458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5E5A4A8-E203-4474-8C1F-97FB67E672BA}"/>
              </a:ext>
            </a:extLst>
          </p:cNvPr>
          <p:cNvCxnSpPr>
            <a:cxnSpLocks/>
          </p:cNvCxnSpPr>
          <p:nvPr/>
        </p:nvCxnSpPr>
        <p:spPr>
          <a:xfrm>
            <a:off x="5629470" y="5974702"/>
            <a:ext cx="29920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6516E4D7-85DF-4C67-B7DE-3468566FE411}"/>
              </a:ext>
            </a:extLst>
          </p:cNvPr>
          <p:cNvSpPr/>
          <p:nvPr/>
        </p:nvSpPr>
        <p:spPr>
          <a:xfrm>
            <a:off x="1250302" y="2062065"/>
            <a:ext cx="4208106" cy="179146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0EB2C01-27CF-4A81-A7DD-242945C0285A}"/>
              </a:ext>
            </a:extLst>
          </p:cNvPr>
          <p:cNvSpPr/>
          <p:nvPr/>
        </p:nvSpPr>
        <p:spPr>
          <a:xfrm>
            <a:off x="1371601" y="5449080"/>
            <a:ext cx="4208106" cy="13560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B2C61D5-BC69-473A-8D86-3F6600103090}"/>
              </a:ext>
            </a:extLst>
          </p:cNvPr>
          <p:cNvSpPr txBox="1"/>
          <p:nvPr/>
        </p:nvSpPr>
        <p:spPr>
          <a:xfrm>
            <a:off x="8304245" y="1716833"/>
            <a:ext cx="327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Your app id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C56173B-B20F-4982-A802-16386E4A8CB3}"/>
              </a:ext>
            </a:extLst>
          </p:cNvPr>
          <p:cNvSpPr txBox="1"/>
          <p:nvPr/>
        </p:nvSpPr>
        <p:spPr>
          <a:xfrm>
            <a:off x="8391330" y="2561644"/>
            <a:ext cx="327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Your app </a:t>
            </a:r>
            <a:r>
              <a:rPr lang="it-IT" dirty="0" err="1"/>
              <a:t>properties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4C0A2D-A957-4849-B520-576A427396EF}"/>
              </a:ext>
            </a:extLst>
          </p:cNvPr>
          <p:cNvSpPr txBox="1"/>
          <p:nvPr/>
        </p:nvSpPr>
        <p:spPr>
          <a:xfrm>
            <a:off x="8540621" y="5414285"/>
            <a:ext cx="3278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Your app </a:t>
            </a:r>
            <a:r>
              <a:rPr lang="it-IT" dirty="0" err="1"/>
              <a:t>dependencies</a:t>
            </a:r>
            <a:r>
              <a:rPr lang="it-IT" dirty="0"/>
              <a:t> (</a:t>
            </a:r>
            <a:r>
              <a:rPr lang="it-IT" dirty="0" err="1"/>
              <a:t>third</a:t>
            </a:r>
            <a:r>
              <a:rPr lang="it-IT" dirty="0"/>
              <a:t> part </a:t>
            </a:r>
            <a:r>
              <a:rPr lang="it-IT" dirty="0" err="1"/>
              <a:t>module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826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resources?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960A784-DD30-42BC-A123-2C652196AD4C}"/>
              </a:ext>
            </a:extLst>
          </p:cNvPr>
          <p:cNvSpPr txBox="1"/>
          <p:nvPr/>
        </p:nvSpPr>
        <p:spPr>
          <a:xfrm>
            <a:off x="382555" y="1978090"/>
            <a:ext cx="10972800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In XML files:</a:t>
            </a:r>
          </a:p>
          <a:p>
            <a:pPr lvl="3">
              <a:lnSpc>
                <a:spcPct val="150000"/>
              </a:lnSpc>
            </a:pPr>
            <a:r>
              <a:rPr lang="it-IT" dirty="0">
                <a:highlight>
                  <a:srgbClr val="FFFF00"/>
                </a:highlight>
              </a:rPr>
              <a:t>@element_type/element_id</a:t>
            </a:r>
          </a:p>
          <a:p>
            <a:pPr lvl="3">
              <a:lnSpc>
                <a:spcPct val="150000"/>
              </a:lnSpc>
            </a:pPr>
            <a:endParaRPr lang="it-IT" b="1" dirty="0"/>
          </a:p>
          <a:p>
            <a:pPr lvl="3">
              <a:lnSpc>
                <a:spcPct val="150000"/>
              </a:lnSpc>
            </a:pPr>
            <a:r>
              <a:rPr lang="it-IT" i="1" dirty="0"/>
              <a:t>Ex: </a:t>
            </a:r>
            <a:r>
              <a:rPr lang="it-IT" i="1" dirty="0" err="1"/>
              <a:t>android:text</a:t>
            </a:r>
            <a:r>
              <a:rPr lang="it-IT" i="1" dirty="0"/>
              <a:t>=‘’@</a:t>
            </a:r>
            <a:r>
              <a:rPr lang="it-IT" i="1" dirty="0" err="1"/>
              <a:t>string</a:t>
            </a:r>
            <a:r>
              <a:rPr lang="it-IT" i="1" dirty="0"/>
              <a:t>/</a:t>
            </a:r>
            <a:r>
              <a:rPr lang="it-IT" i="1" dirty="0" err="1"/>
              <a:t>app_name</a:t>
            </a:r>
            <a:r>
              <a:rPr lang="it-IT" i="1" dirty="0"/>
              <a:t>’’</a:t>
            </a:r>
          </a:p>
          <a:p>
            <a:pPr lvl="3">
              <a:lnSpc>
                <a:spcPct val="150000"/>
              </a:lnSpc>
            </a:pPr>
            <a:endParaRPr lang="it-IT" i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b="1" dirty="0"/>
              <a:t>In java files:</a:t>
            </a:r>
          </a:p>
          <a:p>
            <a:pPr lvl="3">
              <a:lnSpc>
                <a:spcPct val="150000"/>
              </a:lnSpc>
            </a:pPr>
            <a:r>
              <a:rPr lang="it-IT" dirty="0" err="1">
                <a:highlight>
                  <a:srgbClr val="FFFF00"/>
                </a:highlight>
              </a:rPr>
              <a:t>R.id.element_id</a:t>
            </a:r>
            <a:endParaRPr lang="it-IT" dirty="0">
              <a:highlight>
                <a:srgbClr val="FFFF00"/>
              </a:highlight>
            </a:endParaRPr>
          </a:p>
          <a:p>
            <a:pPr lvl="3">
              <a:lnSpc>
                <a:spcPct val="150000"/>
              </a:lnSpc>
            </a:pPr>
            <a:endParaRPr lang="it-IT" dirty="0"/>
          </a:p>
          <a:p>
            <a:pPr lvl="3">
              <a:lnSpc>
                <a:spcPct val="150000"/>
              </a:lnSpc>
            </a:pPr>
            <a:r>
              <a:rPr lang="it-IT" i="1" dirty="0"/>
              <a:t>Ex: </a:t>
            </a:r>
            <a:r>
              <a:rPr lang="it-IT" i="1" dirty="0" err="1"/>
              <a:t>textView.setText</a:t>
            </a:r>
            <a:r>
              <a:rPr lang="it-IT" i="1" dirty="0"/>
              <a:t>(</a:t>
            </a:r>
            <a:r>
              <a:rPr lang="it-IT" i="1" dirty="0" err="1"/>
              <a:t>R.id.app_name</a:t>
            </a:r>
            <a:r>
              <a:rPr lang="it-IT" i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4413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5326016-6B20-4A60-B948-AD022D48C6F7}"/>
              </a:ext>
            </a:extLst>
          </p:cNvPr>
          <p:cNvSpPr txBox="1"/>
          <p:nvPr/>
        </p:nvSpPr>
        <p:spPr>
          <a:xfrm>
            <a:off x="365760" y="1695796"/>
            <a:ext cx="11521440" cy="47089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Android timeline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Android OS and </a:t>
            </a:r>
            <a:r>
              <a:rPr lang="it-IT" sz="2000" dirty="0" err="1"/>
              <a:t>Internal</a:t>
            </a:r>
            <a:r>
              <a:rPr lang="it-IT" sz="2000" dirty="0"/>
              <a:t> </a:t>
            </a:r>
            <a:r>
              <a:rPr lang="it-IT" sz="2000" dirty="0" err="1"/>
              <a:t>architecture</a:t>
            </a:r>
            <a:endParaRPr lang="it-IT" sz="20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 err="1"/>
              <a:t>Why</a:t>
            </a:r>
            <a:r>
              <a:rPr lang="it-IT" sz="2000" dirty="0"/>
              <a:t> to </a:t>
            </a:r>
            <a:r>
              <a:rPr lang="it-IT" sz="2000" dirty="0" err="1"/>
              <a:t>choose</a:t>
            </a:r>
            <a:r>
              <a:rPr lang="it-IT" sz="2000" dirty="0"/>
              <a:t> Android?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Android Studio </a:t>
            </a:r>
            <a:r>
              <a:rPr lang="it-IT" sz="2000" dirty="0" err="1"/>
              <a:t>basic</a:t>
            </a:r>
            <a:r>
              <a:rPr lang="it-IT" sz="2000" dirty="0"/>
              <a:t> guide</a:t>
            </a:r>
          </a:p>
          <a:p>
            <a:pPr marL="800100" lvl="1" indent="-342900">
              <a:lnSpc>
                <a:spcPts val="2300"/>
              </a:lnSpc>
              <a:buFont typeface="Wingdings" panose="05000000000000000000" pitchFamily="2" charset="2"/>
              <a:buChar char="v"/>
            </a:pPr>
            <a:r>
              <a:rPr lang="it-IT" sz="2000" dirty="0"/>
              <a:t>Create new project</a:t>
            </a:r>
          </a:p>
          <a:p>
            <a:pPr marL="800100" lvl="1" indent="-342900">
              <a:lnSpc>
                <a:spcPts val="2300"/>
              </a:lnSpc>
              <a:buFont typeface="Wingdings" panose="05000000000000000000" pitchFamily="2" charset="2"/>
              <a:buChar char="v"/>
            </a:pPr>
            <a:r>
              <a:rPr lang="it-IT" sz="2000" dirty="0"/>
              <a:t>AVD manager</a:t>
            </a:r>
          </a:p>
          <a:p>
            <a:pPr marL="800100" lvl="1" indent="-342900">
              <a:lnSpc>
                <a:spcPts val="2300"/>
              </a:lnSpc>
              <a:buFont typeface="Wingdings" panose="05000000000000000000" pitchFamily="2" charset="2"/>
              <a:buChar char="v"/>
            </a:pPr>
            <a:r>
              <a:rPr lang="it-IT" sz="2000" dirty="0"/>
              <a:t>Graphic tool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it-IT" sz="20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Application </a:t>
            </a:r>
            <a:r>
              <a:rPr lang="it-IT" sz="2000" dirty="0" err="1"/>
              <a:t>structure</a:t>
            </a:r>
            <a:endParaRPr lang="it-IT" sz="2000" dirty="0"/>
          </a:p>
          <a:p>
            <a:pPr marL="742950" lvl="1" indent="-285750">
              <a:lnSpc>
                <a:spcPts val="2600"/>
              </a:lnSpc>
              <a:buFont typeface="Wingdings" panose="05000000000000000000" pitchFamily="2" charset="2"/>
              <a:buChar char="v"/>
            </a:pPr>
            <a:r>
              <a:rPr lang="it-IT" dirty="0" err="1"/>
              <a:t>AndroidManifest</a:t>
            </a:r>
            <a:endParaRPr lang="it-IT" dirty="0"/>
          </a:p>
          <a:p>
            <a:pPr marL="742950" lvl="1" indent="-285750">
              <a:lnSpc>
                <a:spcPts val="2600"/>
              </a:lnSpc>
              <a:buFont typeface="Wingdings" panose="05000000000000000000" pitchFamily="2" charset="2"/>
              <a:buChar char="v"/>
            </a:pPr>
            <a:r>
              <a:rPr lang="it-IT" dirty="0"/>
              <a:t>Java code folder</a:t>
            </a:r>
          </a:p>
          <a:p>
            <a:pPr marL="742950" lvl="1" indent="-285750">
              <a:lnSpc>
                <a:spcPts val="2600"/>
              </a:lnSpc>
              <a:buFont typeface="Wingdings" panose="05000000000000000000" pitchFamily="2" charset="2"/>
              <a:buChar char="v"/>
            </a:pPr>
            <a:r>
              <a:rPr lang="it-IT" dirty="0"/>
              <a:t>Res folder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it-IT" dirty="0"/>
              <a:t>Layout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Drawable</a:t>
            </a:r>
            <a:endParaRPr lang="it-IT" dirty="0"/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Values</a:t>
            </a:r>
            <a:endParaRPr lang="it-IT" dirty="0"/>
          </a:p>
          <a:p>
            <a:pPr marL="1657350" lvl="3" indent="-28575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it-IT" dirty="0" err="1"/>
              <a:t>Strings</a:t>
            </a:r>
            <a:endParaRPr lang="it-IT" dirty="0"/>
          </a:p>
          <a:p>
            <a:pPr marL="1657350" lvl="3" indent="-28575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it-IT" dirty="0"/>
              <a:t>Colors</a:t>
            </a:r>
          </a:p>
          <a:p>
            <a:pPr marL="1657350" lvl="3" indent="-28575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it-IT" dirty="0" err="1"/>
              <a:t>Themes</a:t>
            </a:r>
            <a:endParaRPr lang="it-IT" dirty="0"/>
          </a:p>
          <a:p>
            <a:pPr marL="742950" lvl="1" indent="-285750">
              <a:lnSpc>
                <a:spcPts val="2600"/>
              </a:lnSpc>
              <a:buFont typeface="Wingdings" panose="05000000000000000000" pitchFamily="2" charset="2"/>
              <a:buChar char="v"/>
            </a:pPr>
            <a:r>
              <a:rPr lang="it-IT" dirty="0" err="1"/>
              <a:t>Gradle</a:t>
            </a:r>
            <a:r>
              <a:rPr lang="it-IT" dirty="0"/>
              <a:t> Scripts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Build.gradle</a:t>
            </a:r>
            <a:r>
              <a:rPr lang="it-IT" dirty="0"/>
              <a:t> (Project: </a:t>
            </a:r>
            <a:r>
              <a:rPr lang="it-IT" dirty="0" err="1"/>
              <a:t>ProjectName</a:t>
            </a:r>
            <a:r>
              <a:rPr lang="it-IT" dirty="0"/>
              <a:t>)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Build.gradle</a:t>
            </a:r>
            <a:r>
              <a:rPr lang="it-IT" dirty="0"/>
              <a:t> (Module: </a:t>
            </a:r>
            <a:r>
              <a:rPr lang="it-IT" dirty="0" err="1"/>
              <a:t>ProjectName.app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484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0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4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C1D3613-CAFC-4B16-9CA5-015662F4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96" y="391016"/>
            <a:ext cx="109728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STUDIO BASIC GUIDE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D7ED9F-E670-4FED-86B4-7ECBCC326229}"/>
              </a:ext>
            </a:extLst>
          </p:cNvPr>
          <p:cNvSpPr txBox="1"/>
          <p:nvPr/>
        </p:nvSpPr>
        <p:spPr>
          <a:xfrm>
            <a:off x="1806208" y="2265474"/>
            <a:ext cx="831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Download Android Studio: </a:t>
            </a:r>
            <a:r>
              <a:rPr lang="it-IT" dirty="0">
                <a:hlinkClick r:id="rId2"/>
              </a:rPr>
              <a:t>https://developer.android.com/studio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F1C8D92-6777-4C5F-B75A-AA1FE3B082A2}"/>
              </a:ext>
            </a:extLst>
          </p:cNvPr>
          <p:cNvSpPr txBox="1"/>
          <p:nvPr/>
        </p:nvSpPr>
        <p:spPr>
          <a:xfrm>
            <a:off x="1806208" y="3358798"/>
            <a:ext cx="8313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WHAT IS ANDROID STUDIO?</a:t>
            </a:r>
          </a:p>
          <a:p>
            <a:r>
              <a:rPr lang="it-IT" dirty="0"/>
              <a:t>Android Studio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official</a:t>
            </a:r>
            <a:r>
              <a:rPr lang="it-IT" dirty="0"/>
              <a:t> </a:t>
            </a:r>
            <a:r>
              <a:rPr lang="it-IT" dirty="0" err="1"/>
              <a:t>android</a:t>
            </a:r>
            <a:r>
              <a:rPr lang="it-IT" dirty="0"/>
              <a:t> IDE, </a:t>
            </a:r>
            <a:r>
              <a:rPr lang="it-IT" dirty="0" err="1"/>
              <a:t>it’s</a:t>
            </a:r>
            <a:r>
              <a:rPr lang="it-IT" dirty="0"/>
              <a:t> a ‘special’ </a:t>
            </a:r>
            <a:r>
              <a:rPr lang="it-IT" dirty="0" err="1"/>
              <a:t>version</a:t>
            </a:r>
            <a:r>
              <a:rPr lang="it-IT" dirty="0"/>
              <a:t> of </a:t>
            </a:r>
            <a:r>
              <a:rPr lang="it-IT" dirty="0" err="1"/>
              <a:t>IntelliJ</a:t>
            </a:r>
            <a:endParaRPr lang="it-IT" dirty="0"/>
          </a:p>
          <a:p>
            <a:endParaRPr lang="it-IT" dirty="0"/>
          </a:p>
          <a:p>
            <a:r>
              <a:rPr lang="it-IT" b="1" dirty="0"/>
              <a:t>IS THE ONLY ANDROID IDE?</a:t>
            </a:r>
          </a:p>
          <a:p>
            <a:r>
              <a:rPr lang="it-IT" dirty="0"/>
              <a:t>No, </a:t>
            </a:r>
            <a:r>
              <a:rPr lang="it-IT" dirty="0" err="1"/>
              <a:t>you</a:t>
            </a:r>
            <a:r>
              <a:rPr lang="it-IT" dirty="0"/>
              <a:t> can use </a:t>
            </a:r>
            <a:r>
              <a:rPr lang="it-IT" dirty="0" err="1"/>
              <a:t>IntelliJ</a:t>
            </a:r>
            <a:r>
              <a:rPr lang="it-IT" dirty="0"/>
              <a:t> or Eclipse, </a:t>
            </a:r>
            <a:r>
              <a:rPr lang="it-IT" dirty="0" err="1"/>
              <a:t>but</a:t>
            </a:r>
            <a:r>
              <a:rPr lang="it-IT" dirty="0"/>
              <a:t> with Android Studio create </a:t>
            </a:r>
            <a:r>
              <a:rPr lang="it-IT" dirty="0" err="1"/>
              <a:t>yuor</a:t>
            </a:r>
            <a:r>
              <a:rPr lang="it-IT" dirty="0"/>
              <a:t> app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easier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24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75E6C7-6428-4C78-94B1-0ADAFC30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967339"/>
            <a:ext cx="5362575" cy="417195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333DF20-4313-4DC7-80BD-9487ED13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977" y="3216494"/>
            <a:ext cx="4709557" cy="3429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3116403-94C4-4597-92A6-35A0B67AA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939" y="2164301"/>
            <a:ext cx="5925902" cy="428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5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96" y="391016"/>
            <a:ext cx="109728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STRUCTURE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C4B490-830B-4C22-94D2-EEB154A57B6C}"/>
              </a:ext>
            </a:extLst>
          </p:cNvPr>
          <p:cNvSpPr txBox="1"/>
          <p:nvPr/>
        </p:nvSpPr>
        <p:spPr>
          <a:xfrm>
            <a:off x="476596" y="2000250"/>
            <a:ext cx="42097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When</a:t>
            </a:r>
            <a:r>
              <a:rPr lang="it-IT" sz="2800" dirty="0"/>
              <a:t> </a:t>
            </a:r>
            <a:r>
              <a:rPr lang="it-IT" sz="2800" dirty="0" err="1"/>
              <a:t>you</a:t>
            </a:r>
            <a:r>
              <a:rPr lang="it-IT" sz="2800" dirty="0"/>
              <a:t> create new project, Android Studio create a new </a:t>
            </a:r>
            <a:r>
              <a:rPr lang="it-IT" sz="2800" dirty="0" err="1"/>
              <a:t>application</a:t>
            </a:r>
            <a:r>
              <a:rPr lang="it-IT" sz="2800" dirty="0"/>
              <a:t> </a:t>
            </a:r>
            <a:r>
              <a:rPr lang="it-IT" sz="2800" dirty="0" err="1"/>
              <a:t>structure</a:t>
            </a:r>
            <a:r>
              <a:rPr lang="it-IT" sz="2800" dirty="0"/>
              <a:t> for </a:t>
            </a:r>
            <a:r>
              <a:rPr lang="it-IT" sz="2800" dirty="0" err="1"/>
              <a:t>you</a:t>
            </a:r>
            <a:endParaRPr lang="it-IT" sz="2800" dirty="0"/>
          </a:p>
        </p:txBody>
      </p:sp>
      <p:sp>
        <p:nvSpPr>
          <p:cNvPr id="6" name="Bolla: nuvola 5">
            <a:extLst>
              <a:ext uri="{FF2B5EF4-FFF2-40B4-BE49-F238E27FC236}">
                <a16:creationId xmlns:a16="http://schemas.microsoft.com/office/drawing/2014/main" id="{5869AE30-B234-4386-8A6B-4AFB865B3315}"/>
              </a:ext>
            </a:extLst>
          </p:cNvPr>
          <p:cNvSpPr/>
          <p:nvPr/>
        </p:nvSpPr>
        <p:spPr>
          <a:xfrm>
            <a:off x="8849360" y="3210560"/>
            <a:ext cx="2866044" cy="1696720"/>
          </a:xfrm>
          <a:prstGeom prst="cloudCallout">
            <a:avLst>
              <a:gd name="adj1" fmla="val -43166"/>
              <a:gd name="adj2" fmla="val 690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DON’T PANIC!</a:t>
            </a:r>
          </a:p>
          <a:p>
            <a:pPr algn="ctr"/>
            <a:r>
              <a:rPr lang="it-IT" dirty="0" err="1"/>
              <a:t>You’ll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more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after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2F8CB38-DEF7-41A7-8592-0B47C4A2C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445" y="1490621"/>
            <a:ext cx="3685435" cy="523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5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AndroidManifest.xml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CF65B0-23C5-4BF7-9292-E1CE37853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320" y="1873250"/>
            <a:ext cx="4792980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version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manifest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package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com.example.androidtutorial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application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:allowBackup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:fullBackupOnly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:icon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mipmap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ic_launcher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:label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string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app_name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:roundIcon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mipmap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ic_launcher_round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:supportsRtl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:theme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="@style/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Theme.AndroidTutorial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&lt;activity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IntroActivity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:exported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intent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-filter&gt;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&lt;action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android.intent.action.MAIN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category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android.intent.category.LAUNCHER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intent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-filter&gt;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&lt;/activity&gt;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application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manifest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E05F2BA-BDFD-4F11-BF9B-AD73D9BF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680" y="1699895"/>
            <a:ext cx="647700" cy="85725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C6B7D75B-9D57-4D69-930B-7D36AD0381BC}"/>
              </a:ext>
            </a:extLst>
          </p:cNvPr>
          <p:cNvCxnSpPr>
            <a:cxnSpLocks/>
          </p:cNvCxnSpPr>
          <p:nvPr/>
        </p:nvCxnSpPr>
        <p:spPr>
          <a:xfrm flipV="1">
            <a:off x="6096000" y="2214880"/>
            <a:ext cx="3058160" cy="8940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C99AA25B-CED1-4A70-89A9-31E518F9EAD5}"/>
              </a:ext>
            </a:extLst>
          </p:cNvPr>
          <p:cNvSpPr/>
          <p:nvPr/>
        </p:nvSpPr>
        <p:spPr>
          <a:xfrm>
            <a:off x="5943600" y="2976880"/>
            <a:ext cx="152400" cy="587692"/>
          </a:xfrm>
          <a:prstGeom prst="rightBrac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2DC191C-0882-4948-95FD-4E604A62A220}"/>
              </a:ext>
            </a:extLst>
          </p:cNvPr>
          <p:cNvCxnSpPr/>
          <p:nvPr/>
        </p:nvCxnSpPr>
        <p:spPr>
          <a:xfrm>
            <a:off x="5943600" y="3688080"/>
            <a:ext cx="2600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46F4CCC-49C5-44D7-A466-AF5139F9D48D}"/>
              </a:ext>
            </a:extLst>
          </p:cNvPr>
          <p:cNvSpPr txBox="1"/>
          <p:nvPr/>
        </p:nvSpPr>
        <p:spPr>
          <a:xfrm>
            <a:off x="8656320" y="3564572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App’s</a:t>
            </a:r>
            <a:r>
              <a:rPr lang="it-IT" dirty="0"/>
              <a:t> </a:t>
            </a:r>
            <a:r>
              <a:rPr lang="it-IT" dirty="0" err="1"/>
              <a:t>theme</a:t>
            </a:r>
            <a:endParaRPr lang="it-IT" dirty="0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3184037A-27DF-43A9-BA0D-EDEA62E9D245}"/>
              </a:ext>
            </a:extLst>
          </p:cNvPr>
          <p:cNvSpPr/>
          <p:nvPr/>
        </p:nvSpPr>
        <p:spPr>
          <a:xfrm>
            <a:off x="944880" y="2557145"/>
            <a:ext cx="2174240" cy="2837809"/>
          </a:xfrm>
          <a:prstGeom prst="leftBrace">
            <a:avLst>
              <a:gd name="adj1" fmla="val 18974"/>
              <a:gd name="adj2" fmla="val 460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EB2A40E-CEFD-4A92-9970-5C8C60B252D1}"/>
              </a:ext>
            </a:extLst>
          </p:cNvPr>
          <p:cNvCxnSpPr/>
          <p:nvPr/>
        </p:nvCxnSpPr>
        <p:spPr>
          <a:xfrm>
            <a:off x="6705600" y="4785360"/>
            <a:ext cx="2194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B476C40-1DFC-44A0-85CE-66B2A4A55758}"/>
              </a:ext>
            </a:extLst>
          </p:cNvPr>
          <p:cNvSpPr txBox="1"/>
          <p:nvPr/>
        </p:nvSpPr>
        <p:spPr>
          <a:xfrm>
            <a:off x="8900160" y="4600694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Lines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i="1" u="sng" dirty="0" err="1"/>
              <a:t>launcer</a:t>
            </a:r>
            <a:r>
              <a:rPr lang="it-IT" i="1" u="sng" dirty="0"/>
              <a:t> activity </a:t>
            </a:r>
            <a:r>
              <a:rPr lang="it-IT" dirty="0"/>
              <a:t>(the first ‘page’ of </a:t>
            </a:r>
            <a:r>
              <a:rPr lang="it-IT" dirty="0" err="1"/>
              <a:t>your</a:t>
            </a:r>
            <a:r>
              <a:rPr lang="it-IT" dirty="0"/>
              <a:t> app)</a:t>
            </a:r>
            <a:endParaRPr lang="it-IT" u="sng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86AA2A42-26C1-49AF-BBFB-56D2C3649CA5}"/>
              </a:ext>
            </a:extLst>
          </p:cNvPr>
          <p:cNvCxnSpPr/>
          <p:nvPr/>
        </p:nvCxnSpPr>
        <p:spPr>
          <a:xfrm flipH="1" flipV="1">
            <a:off x="1521460" y="2029440"/>
            <a:ext cx="1597660" cy="293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A9526F2-046D-4303-B6A5-DB018CCBABE3}"/>
              </a:ext>
            </a:extLst>
          </p:cNvPr>
          <p:cNvSpPr txBox="1"/>
          <p:nvPr/>
        </p:nvSpPr>
        <p:spPr>
          <a:xfrm>
            <a:off x="243840" y="1669336"/>
            <a:ext cx="204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Package of </a:t>
            </a:r>
            <a:r>
              <a:rPr lang="it-IT" dirty="0" err="1"/>
              <a:t>your</a:t>
            </a:r>
            <a:r>
              <a:rPr lang="it-IT" dirty="0"/>
              <a:t> app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3CAE151-D70B-4173-AF7D-5313ED72165C}"/>
              </a:ext>
            </a:extLst>
          </p:cNvPr>
          <p:cNvSpPr txBox="1"/>
          <p:nvPr/>
        </p:nvSpPr>
        <p:spPr>
          <a:xfrm>
            <a:off x="297180" y="3195141"/>
            <a:ext cx="153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</a:t>
            </a:r>
          </a:p>
          <a:p>
            <a:r>
              <a:rPr lang="it-IT" dirty="0"/>
              <a:t>information</a:t>
            </a:r>
          </a:p>
        </p:txBody>
      </p:sp>
      <p:sp>
        <p:nvSpPr>
          <p:cNvPr id="26" name="Parentesi graffa aperta 25">
            <a:extLst>
              <a:ext uri="{FF2B5EF4-FFF2-40B4-BE49-F238E27FC236}">
                <a16:creationId xmlns:a16="http://schemas.microsoft.com/office/drawing/2014/main" id="{CE69762F-5ED5-4F5B-99F3-E29739A2F334}"/>
              </a:ext>
            </a:extLst>
          </p:cNvPr>
          <p:cNvSpPr/>
          <p:nvPr/>
        </p:nvSpPr>
        <p:spPr>
          <a:xfrm>
            <a:off x="2804160" y="3976049"/>
            <a:ext cx="426720" cy="124617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988E02C-3C92-4E8C-A5EA-BE62F2F306BA}"/>
              </a:ext>
            </a:extLst>
          </p:cNvPr>
          <p:cNvSpPr txBox="1"/>
          <p:nvPr/>
        </p:nvSpPr>
        <p:spPr>
          <a:xfrm>
            <a:off x="2118360" y="4139029"/>
            <a:ext cx="100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info</a:t>
            </a:r>
          </a:p>
        </p:txBody>
      </p:sp>
    </p:spTree>
    <p:extLst>
      <p:ext uri="{BB962C8B-B14F-4D97-AF65-F5344CB8AC3E}">
        <p14:creationId xmlns:p14="http://schemas.microsoft.com/office/powerpoint/2010/main" val="323575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code folder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BCEFF07-E071-4301-B06E-36B08398C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59" b="63195"/>
          <a:stretch/>
        </p:blipFill>
        <p:spPr>
          <a:xfrm>
            <a:off x="763408" y="3202480"/>
            <a:ext cx="5527886" cy="15341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18C9470A-5A71-4781-A603-828CC43D8F13}"/>
                  </a:ext>
                </a:extLst>
              </p14:cNvPr>
              <p14:cNvContentPartPr/>
              <p14:nvPr/>
            </p14:nvContentPartPr>
            <p14:xfrm>
              <a:off x="1101600" y="3397400"/>
              <a:ext cx="2121480" cy="46944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18C9470A-5A71-4781-A603-828CC43D8F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2600" y="3388760"/>
                <a:ext cx="2139120" cy="4870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7729C84-E91A-429A-A257-F2D6613610DF}"/>
              </a:ext>
            </a:extLst>
          </p:cNvPr>
          <p:cNvSpPr txBox="1"/>
          <p:nvPr/>
        </p:nvSpPr>
        <p:spPr>
          <a:xfrm>
            <a:off x="7754440" y="3302001"/>
            <a:ext cx="336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Contains</a:t>
            </a:r>
            <a:r>
              <a:rPr lang="it-IT" sz="2400" dirty="0"/>
              <a:t> ‘’</a:t>
            </a:r>
            <a:r>
              <a:rPr lang="it-IT" sz="2400" dirty="0" err="1"/>
              <a:t>real</a:t>
            </a:r>
            <a:r>
              <a:rPr lang="it-IT" sz="2400" dirty="0"/>
              <a:t>’’ java </a:t>
            </a:r>
            <a:r>
              <a:rPr lang="it-IT" sz="2400" dirty="0" err="1"/>
              <a:t>cOde</a:t>
            </a:r>
            <a:r>
              <a:rPr lang="it-IT" sz="2400" dirty="0"/>
              <a:t> (class, </a:t>
            </a:r>
            <a:r>
              <a:rPr lang="it-IT" sz="2400" dirty="0" err="1"/>
              <a:t>interface</a:t>
            </a:r>
            <a:r>
              <a:rPr lang="it-IT" sz="2400" dirty="0"/>
              <a:t> …)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6CFFFD8D-B8EF-4D57-9AF2-B9E6760419C8}"/>
              </a:ext>
            </a:extLst>
          </p:cNvPr>
          <p:cNvGrpSpPr/>
          <p:nvPr/>
        </p:nvGrpSpPr>
        <p:grpSpPr>
          <a:xfrm>
            <a:off x="2722760" y="3331080"/>
            <a:ext cx="4897440" cy="266040"/>
            <a:chOff x="2722760" y="3331080"/>
            <a:chExt cx="489744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9C2B8985-8D86-4743-B9C2-EE465799E012}"/>
                    </a:ext>
                  </a:extLst>
                </p14:cNvPr>
                <p14:cNvContentPartPr/>
                <p14:nvPr/>
              </p14:nvContentPartPr>
              <p14:xfrm>
                <a:off x="2722760" y="3331080"/>
                <a:ext cx="4828320" cy="170280"/>
              </p14:xfrm>
            </p:contentPart>
          </mc:Choice>
          <mc:Fallback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9C2B8985-8D86-4743-B9C2-EE465799E0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13760" y="3322080"/>
                  <a:ext cx="4845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1FE5399D-595B-45EB-9C63-77C5D756C070}"/>
                    </a:ext>
                  </a:extLst>
                </p14:cNvPr>
                <p14:cNvContentPartPr/>
                <p14:nvPr/>
              </p14:nvContentPartPr>
              <p14:xfrm>
                <a:off x="7434800" y="3423600"/>
                <a:ext cx="185400" cy="173520"/>
              </p14:xfrm>
            </p:contentPart>
          </mc:Choice>
          <mc:Fallback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1FE5399D-595B-45EB-9C63-77C5D756C07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26160" y="3414600"/>
                  <a:ext cx="203040" cy="191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Bolla: nuvola 15">
            <a:extLst>
              <a:ext uri="{FF2B5EF4-FFF2-40B4-BE49-F238E27FC236}">
                <a16:creationId xmlns:a16="http://schemas.microsoft.com/office/drawing/2014/main" id="{0053A9D3-A5D4-4413-8A28-A2FBC8317A7B}"/>
              </a:ext>
            </a:extLst>
          </p:cNvPr>
          <p:cNvSpPr/>
          <p:nvPr/>
        </p:nvSpPr>
        <p:spPr>
          <a:xfrm>
            <a:off x="203200" y="1518780"/>
            <a:ext cx="3223080" cy="985520"/>
          </a:xfrm>
          <a:prstGeom prst="cloudCallout">
            <a:avLst>
              <a:gd name="adj1" fmla="val -45736"/>
              <a:gd name="adj2" fmla="val 604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code?</a:t>
            </a:r>
          </a:p>
        </p:txBody>
      </p:sp>
    </p:spTree>
    <p:extLst>
      <p:ext uri="{BB962C8B-B14F-4D97-AF65-F5344CB8AC3E}">
        <p14:creationId xmlns:p14="http://schemas.microsoft.com/office/powerpoint/2010/main" val="673589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1461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JetBrains Mono</vt:lpstr>
      <vt:lpstr>Wingdings</vt:lpstr>
      <vt:lpstr>Tema di Office</vt:lpstr>
      <vt:lpstr>Nicola</vt:lpstr>
      <vt:lpstr>INTRODUCING  ANDROID &amp; ANDROID STUDIO</vt:lpstr>
      <vt:lpstr>Index</vt:lpstr>
      <vt:lpstr>Presentazione standard di PowerPoint</vt:lpstr>
      <vt:lpstr>Presentazione standard di PowerPoint</vt:lpstr>
      <vt:lpstr>ANDROID STUDIO BASIC GUIDE</vt:lpstr>
      <vt:lpstr>Presentazione standard di PowerPoint</vt:lpstr>
      <vt:lpstr>APPLICATION STRUCTURE</vt:lpstr>
      <vt:lpstr>AndroidManifest.xml</vt:lpstr>
      <vt:lpstr>Java code folder</vt:lpstr>
      <vt:lpstr>Res folder</vt:lpstr>
      <vt:lpstr>Layout folder</vt:lpstr>
      <vt:lpstr>Values folder</vt:lpstr>
      <vt:lpstr>Gradle Scripts</vt:lpstr>
      <vt:lpstr>Build.gradle (Module: ProjectName.app)</vt:lpstr>
      <vt:lpstr>How to access resources?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KEVIN MALAGOLI</dc:creator>
  <cp:lastModifiedBy>KEVIN MALAGOLI</cp:lastModifiedBy>
  <cp:revision>4</cp:revision>
  <dcterms:created xsi:type="dcterms:W3CDTF">2021-11-12T15:41:14Z</dcterms:created>
  <dcterms:modified xsi:type="dcterms:W3CDTF">2021-11-17T11:51:09Z</dcterms:modified>
</cp:coreProperties>
</file>