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6137dd5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6137dd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6137dd5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6137dd5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6137dd5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6137dd5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6137dd5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6137dd5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6137dd5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6137dd5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6137dd5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6137dd5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6137dd5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6137dd5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6137dd5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6137dd5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6137dd5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6137dd5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6137dd5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6137dd5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06137dd5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06137dd5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6137dd5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6137dd5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06137dd5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06137dd5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6137dd5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6137dd5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06137dd5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06137dd5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06137dd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06137dd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6137dd5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6137dd5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Synopsis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Dhruv Kudale     111607034</a:t>
            </a:r>
            <a:endParaRPr/>
          </a:p>
          <a:p>
            <a:pPr indent="0" lvl="0" marL="0" rtl="0" algn="l">
              <a:spcBef>
                <a:spcPts val="0"/>
              </a:spcBef>
              <a:spcAft>
                <a:spcPts val="0"/>
              </a:spcAft>
              <a:buNone/>
            </a:pPr>
            <a:r>
              <a:rPr lang="en"/>
              <a:t>Vatsal Unadkat  111603074</a:t>
            </a:r>
            <a:endParaRPr/>
          </a:p>
          <a:p>
            <a:pPr indent="0" lvl="0" marL="0" rtl="0" algn="l">
              <a:spcBef>
                <a:spcPts val="0"/>
              </a:spcBef>
              <a:spcAft>
                <a:spcPts val="0"/>
              </a:spcAft>
              <a:buNone/>
            </a:pPr>
            <a:r>
              <a:rPr lang="en"/>
              <a:t>February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A novel method for personalized music recommendation</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Users may be not interested in highly rated music and cannot recommend the music which is not rated by anyone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How Accurate are Pedometer Cell Phone Applications</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The majority of applications evaluated in this study, did not show high accuracy</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Expert Systems with Applications</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 lot of factors were taken into consideration such as age, gender, height, weight, BMI, body fat %, etc</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Influence of non-level walking on pedometer accuracy</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Exhibited good accuracy during incline walking up to 10%.</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Dhruv Kudale</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7 Research papers mostly related to pedometers and psychological effects of music on running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Preparation of Synopsis using Texmaker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Vatsal Unadkat</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7 Research papers mostly related to music prediction methods and GPS tracking.</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Preparation of data flow diagram and elaborating methodological implementation</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Gaps</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Following points mention the narrow domains of which limited, insufficient research is made which eventually restricts the ability to answer or conclude aspects related to the matter.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Pedometer research in Android (particular) applications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Habit of repeated recommendation for users apart from the ones users have been used to listen or for that of a segment of smaller duration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Verification of the accuracy from an external source with respect to music prediction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Inclusion of young individuals with spontaneous and free running tests who are currently occupied in sedentary lifestyle or exercise less than thrice a week</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65" name="Google Shape;165;p26"/>
          <p:cNvSpPr txBox="1"/>
          <p:nvPr>
            <p:ph idx="1" type="body"/>
          </p:nvPr>
        </p:nvSpPr>
        <p:spPr>
          <a:xfrm>
            <a:off x="729450" y="17970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aim is to induce positive atmosphere that will motivate beginners as well as runners with decent stamina to improve and </a:t>
            </a:r>
            <a:r>
              <a:rPr lang="en" sz="1400">
                <a:solidFill>
                  <a:srgbClr val="000000"/>
                </a:solidFill>
              </a:rPr>
              <a:t>maintain</a:t>
            </a:r>
            <a:r>
              <a:rPr lang="en" sz="1400">
                <a:solidFill>
                  <a:srgbClr val="000000"/>
                </a:solidFill>
              </a:rPr>
              <a:t> the habit of this basic physical activity.Following are one of the main objectives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To predict and deliver the most suitable track for the runner in the ongoing phase of the run so as to keep the runner engaged in the process assuming that appropriately suggested music should produce faster running performance.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To make a reliable pedometer that displays relevant, tactful and accurate pace reading and other statistics that will broadly enhance the mind of the runner during the run.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To enable consideration of calendar events or festivals for favourable recommendation for the users.</a:t>
            </a:r>
            <a:endParaRPr sz="1400">
              <a:solidFill>
                <a:srgbClr val="000000"/>
              </a:solidFill>
            </a:endParaRPr>
          </a:p>
          <a:p>
            <a:pPr indent="0" lvl="0" marL="457200" rtl="0" algn="l">
              <a:spcBef>
                <a:spcPts val="1600"/>
              </a:spcBef>
              <a:spcAft>
                <a:spcPts val="1600"/>
              </a:spcAft>
              <a:buNone/>
            </a:pPr>
            <a:r>
              <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1" name="Google Shape;171;p27"/>
          <p:cNvSpPr txBox="1"/>
          <p:nvPr>
            <p:ph idx="1" type="body"/>
          </p:nvPr>
        </p:nvSpPr>
        <p:spPr>
          <a:xfrm>
            <a:off x="729450" y="19683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music recommendation system and the reliable pedometer are one of the major highlights of this project. Following figure shows a schematic analysis of the application with the user or runner point of view.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User will start running and during various phases of running the music recommendation system will suggest suitable track of dynamic duration based on the BPM value of the runner in order to improve the performance.For acheiving this, (although not a compulsory requirement) a database of the past runs with split timings per kilometer could help the application for its music predictions. The personal playlist of the user would also be of good help which can be added to the music database.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pedometer will keep into account the required statistical information pertaining to the phase, real time improvement and changes occuring in the pace, target speed analysis,etc. </a:t>
            </a: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226148" y="517375"/>
            <a:ext cx="6330101" cy="4108750"/>
          </a:xfrm>
          <a:prstGeom prst="rect">
            <a:avLst/>
          </a:prstGeom>
          <a:noFill/>
          <a:ln>
            <a:noFill/>
          </a:ln>
        </p:spPr>
      </p:pic>
      <p:sp>
        <p:nvSpPr>
          <p:cNvPr id="177" name="Google Shape;177;p28"/>
          <p:cNvSpPr txBox="1"/>
          <p:nvPr/>
        </p:nvSpPr>
        <p:spPr>
          <a:xfrm>
            <a:off x="2481350" y="934250"/>
            <a:ext cx="984600" cy="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Consider even</a:t>
            </a:r>
            <a:r>
              <a:rPr lang="en" sz="800">
                <a:latin typeface="Lato"/>
                <a:ea typeface="Lato"/>
                <a:cs typeface="Lato"/>
                <a:sym typeface="Lato"/>
              </a:rPr>
              <a:t>ts</a:t>
            </a:r>
            <a:endParaRPr sz="8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3" name="Google Shape;18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In this project, the aim is to develop an application that will motivate the runners to perform better.Android platform is used to implement this application. Every person nowadays posseses an android cell phone hence the reason. The application aims to induce some beneficial physical activity motivation (here in running) accompanied with proper, spontaneous and encouraging music suggestions which will direct in expanding the sedentary life of various young individuals.</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2079500"/>
            <a:ext cx="7688700" cy="19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Running is a very common sport among millions of people. It’s an effective form of exercise but due to the lack of motivation a lot of people struggle to start running. Thereby the purpose of the android application would be to help them to look forward to start running whether it is their first time or trying to develop or maintain it as a habit. It also focuses to keep them engaged and focus on improving their pace time.</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The Run Android Application</a:t>
            </a:r>
            <a:r>
              <a:rPr lang="en" sz="1400">
                <a:solidFill>
                  <a:srgbClr val="000000"/>
                </a:solidFill>
              </a:rPr>
              <a:t> would be to help runners to look forward to start running whether it is their first time or trying to develop/maintain it as a habit. It also focuses to keep them engaged and focus on improving their pace time. The application will benefit runners and lazy runners in improving their pace. The application will adjust the music according to the BPM value of the runner. The application will enhance everyday running activity and also give an enhanced running experience</a:t>
            </a:r>
            <a:r>
              <a:rPr lang="en" sz="1400">
                <a:solidFill>
                  <a:srgbClr val="000000"/>
                </a:solidFill>
              </a:rPr>
              <a:t>. This</a:t>
            </a:r>
            <a:r>
              <a:rPr lang="en" sz="1400">
                <a:solidFill>
                  <a:srgbClr val="000000"/>
                </a:solidFill>
              </a:rPr>
              <a:t> will in turn motivate reluctant runners to run and have a better performance</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a:t>
            </a:r>
            <a:r>
              <a:rPr lang="en" sz="1400">
                <a:solidFill>
                  <a:srgbClr val="000000"/>
                </a:solidFill>
              </a:rPr>
              <a:t>comparative</a:t>
            </a:r>
            <a:r>
              <a:rPr lang="en" sz="1400">
                <a:solidFill>
                  <a:srgbClr val="000000"/>
                </a:solidFill>
              </a:rPr>
              <a:t> study consists of 14 research papers related to the topics of pedometer accuracy and music prediction with their advantages, disadvantages and particular accuracy.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Many researches are done in the past decades related to smartphone pedometer accuracy, music prediction algorithms, tags research, psychological effects of music on running, etc in the journals published in the field of statistics, smartphones, devices, sensors, physical fitness, sports and exercise, music, psychology, etc.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Accuracy of a smartphone pedometer application </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Smartphone pedometers are more accurate(2-6kmph) and equally accurate above 6kmph to physical pedometers</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b="1" lang="en" sz="1400">
                <a:solidFill>
                  <a:srgbClr val="000000"/>
                </a:solidFill>
              </a:rPr>
              <a:t>Pedometers to promote physical activity</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Pedometers have been used successfully to to promote activity among youth </a:t>
            </a:r>
            <a:endParaRPr sz="1400">
              <a:solidFill>
                <a:srgbClr val="000000"/>
              </a:solidFill>
            </a:endParaRPr>
          </a:p>
          <a:p>
            <a:pPr indent="0" lvl="0" marL="0" marR="0" rtl="0" algn="l">
              <a:lnSpc>
                <a:spcPct val="115000"/>
              </a:lnSpc>
              <a:spcBef>
                <a:spcPts val="1600"/>
              </a:spcBef>
              <a:spcAft>
                <a:spcPts val="16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Effect of walking speed in determining pedometer accuracy </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Newer pedometers are more accurate than older ones for moderate speeds only but not for very slow and very fast speeds</a:t>
            </a:r>
            <a:endParaRPr sz="1400">
              <a:solidFill>
                <a:srgbClr val="000000"/>
              </a:solidFill>
            </a:endParaRPr>
          </a:p>
          <a:p>
            <a:pPr indent="0" lvl="0" marL="91440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 </a:t>
            </a:r>
            <a:r>
              <a:rPr b="1" lang="en" sz="1400">
                <a:solidFill>
                  <a:srgbClr val="000000"/>
                </a:solidFill>
              </a:rPr>
              <a:t>Music auto-tagging using deep Recurrent Neural Networks </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Accuracy increases with increase in the number of layers. 5 layer RNN was more accurate than that of 4 layer one</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Tag-Aware Dynamic Music Recommendation </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 model is developed to determine evolution of preferences of users, making the overall recommendation time sensitive and hence more accurate.</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b="1" lang="en" sz="1400">
                <a:solidFill>
                  <a:srgbClr val="000000"/>
                </a:solidFill>
              </a:rPr>
              <a:t>Humans are able to self-paced constant running accelerations</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Runners are able to control and maintain subjective accelerations until exhaustion for about 1 min 36s to 20 min</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 </a:t>
            </a:r>
            <a:r>
              <a:rPr b="1" lang="en" sz="1400">
                <a:solidFill>
                  <a:srgbClr val="000000"/>
                </a:solidFill>
              </a:rPr>
              <a:t>Comparison of Several Algorithms to Estimate Activity Counts</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Algorithm 4 of measuring direct area under accelerometer curve gave the highest accuracy (minimum RMSE)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b="1" lang="en" sz="1400">
                <a:solidFill>
                  <a:srgbClr val="000000"/>
                </a:solidFill>
              </a:rPr>
              <a:t>Pedometer-Measured Physical Activity</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Pedometers with a standard metric are one of the few valid, reliable and accurate measures of youth physical activity  </a:t>
            </a:r>
            <a:endParaRPr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Effects of synchronous music on treadmill running among elite triathletes</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Music presence benefits by increasing mood responses, time to exhaustion by 18.1 to 19.7 percent and reduces RPE</a:t>
            </a:r>
            <a:endParaRPr sz="1400">
              <a:solidFill>
                <a:srgbClr val="000000"/>
              </a:solidFill>
            </a:endParaRPr>
          </a:p>
          <a:p>
            <a:pPr indent="0" lvl="0" marL="91440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b="1" lang="en" sz="1400">
                <a:solidFill>
                  <a:srgbClr val="000000"/>
                </a:solidFill>
              </a:rPr>
              <a:t>The effect of music type on running perseverance and coping with effort sensations</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Right type (inspirational) music can benefit running as 63 percent participants felt motivated during many phases of the run </a:t>
            </a:r>
            <a:endParaRPr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