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0275213" cy="42803763"/>
  <p:notesSz cx="42741850" cy="31943675"/>
  <p:defaultTextStyle>
    <a:defPPr>
      <a:defRPr lang="en-US"/>
    </a:defPPr>
    <a:lvl1pPr algn="r" rtl="1" fontAlgn="base">
      <a:spcBef>
        <a:spcPct val="0"/>
      </a:spcBef>
      <a:spcAft>
        <a:spcPct val="0"/>
      </a:spcAft>
      <a:defRPr sz="4446" b="1" kern="1200">
        <a:solidFill>
          <a:srgbClr val="003399"/>
        </a:solidFill>
        <a:latin typeface="Arial" charset="0"/>
        <a:ea typeface="+mn-ea"/>
        <a:cs typeface="Arial" charset="0"/>
      </a:defRPr>
    </a:lvl1pPr>
    <a:lvl2pPr marL="441884" algn="r" rtl="1" fontAlgn="base">
      <a:spcBef>
        <a:spcPct val="0"/>
      </a:spcBef>
      <a:spcAft>
        <a:spcPct val="0"/>
      </a:spcAft>
      <a:defRPr sz="4446" b="1" kern="1200">
        <a:solidFill>
          <a:srgbClr val="003399"/>
        </a:solidFill>
        <a:latin typeface="Arial" charset="0"/>
        <a:ea typeface="+mn-ea"/>
        <a:cs typeface="Arial" charset="0"/>
      </a:defRPr>
    </a:lvl2pPr>
    <a:lvl3pPr marL="883768" algn="r" rtl="1" fontAlgn="base">
      <a:spcBef>
        <a:spcPct val="0"/>
      </a:spcBef>
      <a:spcAft>
        <a:spcPct val="0"/>
      </a:spcAft>
      <a:defRPr sz="4446" b="1" kern="1200">
        <a:solidFill>
          <a:srgbClr val="003399"/>
        </a:solidFill>
        <a:latin typeface="Arial" charset="0"/>
        <a:ea typeface="+mn-ea"/>
        <a:cs typeface="Arial" charset="0"/>
      </a:defRPr>
    </a:lvl3pPr>
    <a:lvl4pPr marL="1325651" algn="r" rtl="1" fontAlgn="base">
      <a:spcBef>
        <a:spcPct val="0"/>
      </a:spcBef>
      <a:spcAft>
        <a:spcPct val="0"/>
      </a:spcAft>
      <a:defRPr sz="4446" b="1" kern="1200">
        <a:solidFill>
          <a:srgbClr val="003399"/>
        </a:solidFill>
        <a:latin typeface="Arial" charset="0"/>
        <a:ea typeface="+mn-ea"/>
        <a:cs typeface="Arial" charset="0"/>
      </a:defRPr>
    </a:lvl4pPr>
    <a:lvl5pPr marL="1767535" algn="r" rtl="1" fontAlgn="base">
      <a:spcBef>
        <a:spcPct val="0"/>
      </a:spcBef>
      <a:spcAft>
        <a:spcPct val="0"/>
      </a:spcAft>
      <a:defRPr sz="4446" b="1" kern="1200">
        <a:solidFill>
          <a:srgbClr val="003399"/>
        </a:solidFill>
        <a:latin typeface="Arial" charset="0"/>
        <a:ea typeface="+mn-ea"/>
        <a:cs typeface="Arial" charset="0"/>
      </a:defRPr>
    </a:lvl5pPr>
    <a:lvl6pPr marL="2209419" algn="r" defTabSz="883768" rtl="1" eaLnBrk="1" latinLnBrk="0" hangingPunct="1">
      <a:defRPr sz="4446" b="1" kern="1200">
        <a:solidFill>
          <a:srgbClr val="003399"/>
        </a:solidFill>
        <a:latin typeface="Arial" charset="0"/>
        <a:ea typeface="+mn-ea"/>
        <a:cs typeface="Arial" charset="0"/>
      </a:defRPr>
    </a:lvl6pPr>
    <a:lvl7pPr marL="2651303" algn="r" defTabSz="883768" rtl="1" eaLnBrk="1" latinLnBrk="0" hangingPunct="1">
      <a:defRPr sz="4446" b="1" kern="1200">
        <a:solidFill>
          <a:srgbClr val="003399"/>
        </a:solidFill>
        <a:latin typeface="Arial" charset="0"/>
        <a:ea typeface="+mn-ea"/>
        <a:cs typeface="Arial" charset="0"/>
      </a:defRPr>
    </a:lvl7pPr>
    <a:lvl8pPr marL="3093187" algn="r" defTabSz="883768" rtl="1" eaLnBrk="1" latinLnBrk="0" hangingPunct="1">
      <a:defRPr sz="4446" b="1" kern="1200">
        <a:solidFill>
          <a:srgbClr val="003399"/>
        </a:solidFill>
        <a:latin typeface="Arial" charset="0"/>
        <a:ea typeface="+mn-ea"/>
        <a:cs typeface="Arial" charset="0"/>
      </a:defRPr>
    </a:lvl8pPr>
    <a:lvl9pPr marL="3535070" algn="r" defTabSz="883768" rtl="1" eaLnBrk="1" latinLnBrk="0" hangingPunct="1">
      <a:defRPr sz="4446" b="1" kern="1200">
        <a:solidFill>
          <a:srgbClr val="003399"/>
        </a:solidFill>
        <a:latin typeface="Arial" charset="0"/>
        <a:ea typeface="+mn-ea"/>
        <a:cs typeface="Arial" charset="0"/>
      </a:defRPr>
    </a:lvl9pPr>
  </p:defaultTextStyle>
  <p:extLst>
    <p:ext uri="{EFAFB233-063F-42B5-8137-9DF3F51BA10A}">
      <p15:sldGuideLst xmlns:p15="http://schemas.microsoft.com/office/powerpoint/2012/main">
        <p15:guide id="1" orient="horz" pos="13482" userDrawn="1">
          <p15:clr>
            <a:srgbClr val="A4A3A4"/>
          </p15:clr>
        </p15:guide>
        <p15:guide id="2" pos="9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inger" initials="s" lastIdx="22" clrIdx="0">
    <p:extLst>
      <p:ext uri="{19B8F6BF-5375-455C-9EA6-DF929625EA0E}">
        <p15:presenceInfo xmlns:p15="http://schemas.microsoft.com/office/powerpoint/2012/main" userId="sting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2C5D98"/>
    <a:srgbClr val="CFE4FE"/>
    <a:srgbClr val="F5FFE6"/>
    <a:srgbClr val="00FE2A"/>
    <a:srgbClr val="3A7CCB"/>
    <a:srgbClr val="4A7EBB"/>
    <a:srgbClr val="3C7BC7"/>
    <a:srgbClr val="98B954"/>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463" autoAdjust="0"/>
    <p:restoredTop sz="99637" autoAdjust="0"/>
  </p:normalViewPr>
  <p:slideViewPr>
    <p:cSldViewPr>
      <p:cViewPr>
        <p:scale>
          <a:sx n="24" d="100"/>
          <a:sy n="24" d="100"/>
        </p:scale>
        <p:origin x="2448" y="-3508"/>
      </p:cViewPr>
      <p:guideLst>
        <p:guide orient="horz" pos="13482"/>
        <p:guide pos="9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8519775"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a:p>
        </p:txBody>
      </p:sp>
      <p:sp>
        <p:nvSpPr>
          <p:cNvPr id="4099" name="Rectangle 3"/>
          <p:cNvSpPr>
            <a:spLocks noGrp="1" noChangeArrowheads="1"/>
          </p:cNvSpPr>
          <p:nvPr>
            <p:ph type="dt" sz="quarter" idx="1"/>
          </p:nvPr>
        </p:nvSpPr>
        <p:spPr bwMode="auto">
          <a:xfrm>
            <a:off x="24207788" y="0"/>
            <a:ext cx="18527712"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defTabSz="4416425" rtl="0" eaLnBrk="0" hangingPunct="0">
              <a:defRPr sz="6500" b="0">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30340300"/>
            <a:ext cx="18519775"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a:p>
        </p:txBody>
      </p:sp>
      <p:sp>
        <p:nvSpPr>
          <p:cNvPr id="4101" name="Rectangle 5"/>
          <p:cNvSpPr>
            <a:spLocks noGrp="1" noChangeArrowheads="1"/>
          </p:cNvSpPr>
          <p:nvPr>
            <p:ph type="sldNum" sz="quarter" idx="3"/>
          </p:nvPr>
        </p:nvSpPr>
        <p:spPr bwMode="auto">
          <a:xfrm>
            <a:off x="24207788" y="30340300"/>
            <a:ext cx="18527712"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defTabSz="4416425" rtl="0" eaLnBrk="0" hangingPunct="0">
              <a:defRPr sz="6500" b="0">
                <a:solidFill>
                  <a:schemeClr val="tx1"/>
                </a:solidFill>
                <a:latin typeface="Times New Roman" pitchFamily="18" charset="0"/>
                <a:cs typeface="Times New Roman" pitchFamily="18" charset="0"/>
              </a:defRPr>
            </a:lvl1pPr>
          </a:lstStyle>
          <a:p>
            <a:pPr>
              <a:defRPr/>
            </a:pPr>
            <a:fld id="{140164EA-C4F4-4051-8E57-4895D8A88AA1}" type="slidenum">
              <a:rPr lang="he-IL"/>
              <a:pPr>
                <a:defRPr/>
              </a:pPr>
              <a:t>‹#›</a:t>
            </a:fld>
            <a:endParaRPr lang="en-US"/>
          </a:p>
        </p:txBody>
      </p:sp>
    </p:spTree>
    <p:extLst>
      <p:ext uri="{BB962C8B-B14F-4D97-AF65-F5344CB8AC3E}">
        <p14:creationId xmlns:p14="http://schemas.microsoft.com/office/powerpoint/2010/main" val="17551332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8519775"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24207788" y="0"/>
            <a:ext cx="18527712" cy="1595438"/>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lvl1pPr defTabSz="4416425" rtl="0" eaLnBrk="0" hangingPunct="0">
              <a:defRPr sz="6500" b="0">
                <a:solidFill>
                  <a:schemeClr val="tx1"/>
                </a:solidFill>
                <a:latin typeface="Times New Roman" pitchFamily="18"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7130713" y="2398713"/>
            <a:ext cx="8472487" cy="11977687"/>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4273550" y="15178088"/>
            <a:ext cx="34202688" cy="14366875"/>
          </a:xfrm>
          <a:prstGeom prst="rect">
            <a:avLst/>
          </a:prstGeom>
          <a:noFill/>
          <a:ln w="9525">
            <a:noFill/>
            <a:miter lim="800000"/>
            <a:headEnd/>
            <a:tailEnd/>
          </a:ln>
        </p:spPr>
        <p:txBody>
          <a:bodyPr vert="horz" wrap="square" lIns="441446" tIns="220715" rIns="441446" bIns="2207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30340300"/>
            <a:ext cx="18519775"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algn="l" defTabSz="4416425" rtl="0" eaLnBrk="0" hangingPunct="0">
              <a:defRPr sz="6500" b="0">
                <a:solidFill>
                  <a:schemeClr val="tx1"/>
                </a:solidFill>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24207788" y="30340300"/>
            <a:ext cx="18527712" cy="1595438"/>
          </a:xfrm>
          <a:prstGeom prst="rect">
            <a:avLst/>
          </a:prstGeom>
          <a:noFill/>
          <a:ln w="9525">
            <a:noFill/>
            <a:miter lim="800000"/>
            <a:headEnd/>
            <a:tailEnd/>
          </a:ln>
        </p:spPr>
        <p:txBody>
          <a:bodyPr vert="horz" wrap="square" lIns="441446" tIns="220715" rIns="441446" bIns="220715" numCol="1" anchor="b" anchorCtr="0" compatLnSpc="1">
            <a:prstTxWarp prst="textNoShape">
              <a:avLst/>
            </a:prstTxWarp>
          </a:bodyPr>
          <a:lstStyle>
            <a:lvl1pPr defTabSz="4416425" rtl="0" eaLnBrk="0" hangingPunct="0">
              <a:defRPr sz="6500" b="0">
                <a:solidFill>
                  <a:schemeClr val="tx1"/>
                </a:solidFill>
                <a:latin typeface="Times New Roman" pitchFamily="18" charset="0"/>
                <a:cs typeface="Times New Roman" pitchFamily="18" charset="0"/>
              </a:defRPr>
            </a:lvl1pPr>
          </a:lstStyle>
          <a:p>
            <a:pPr>
              <a:defRPr/>
            </a:pPr>
            <a:fld id="{2CC74214-9B06-4678-84F1-C99924AD2E34}" type="slidenum">
              <a:rPr lang="he-IL"/>
              <a:pPr>
                <a:defRPr/>
              </a:pPr>
              <a:t>‹#›</a:t>
            </a:fld>
            <a:endParaRPr lang="en-US"/>
          </a:p>
        </p:txBody>
      </p:sp>
    </p:spTree>
    <p:extLst>
      <p:ext uri="{BB962C8B-B14F-4D97-AF65-F5344CB8AC3E}">
        <p14:creationId xmlns:p14="http://schemas.microsoft.com/office/powerpoint/2010/main" val="4257411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60" kern="1200">
        <a:solidFill>
          <a:schemeClr val="tx1"/>
        </a:solidFill>
        <a:latin typeface="Times New Roman" pitchFamily="18" charset="0"/>
        <a:ea typeface="+mn-ea"/>
        <a:cs typeface="+mn-cs"/>
      </a:defRPr>
    </a:lvl1pPr>
    <a:lvl2pPr marL="441884" algn="l" rtl="0" eaLnBrk="0" fontAlgn="base" hangingPunct="0">
      <a:spcBef>
        <a:spcPct val="30000"/>
      </a:spcBef>
      <a:spcAft>
        <a:spcPct val="0"/>
      </a:spcAft>
      <a:defRPr sz="1160" kern="1200">
        <a:solidFill>
          <a:schemeClr val="tx1"/>
        </a:solidFill>
        <a:latin typeface="Times New Roman" pitchFamily="18" charset="0"/>
        <a:ea typeface="+mn-ea"/>
        <a:cs typeface="+mn-cs"/>
      </a:defRPr>
    </a:lvl2pPr>
    <a:lvl3pPr marL="883768" algn="l" rtl="0" eaLnBrk="0" fontAlgn="base" hangingPunct="0">
      <a:spcBef>
        <a:spcPct val="30000"/>
      </a:spcBef>
      <a:spcAft>
        <a:spcPct val="0"/>
      </a:spcAft>
      <a:defRPr sz="1160" kern="1200">
        <a:solidFill>
          <a:schemeClr val="tx1"/>
        </a:solidFill>
        <a:latin typeface="Times New Roman" pitchFamily="18" charset="0"/>
        <a:ea typeface="+mn-ea"/>
        <a:cs typeface="+mn-cs"/>
      </a:defRPr>
    </a:lvl3pPr>
    <a:lvl4pPr marL="1325651" algn="l" rtl="0" eaLnBrk="0" fontAlgn="base" hangingPunct="0">
      <a:spcBef>
        <a:spcPct val="30000"/>
      </a:spcBef>
      <a:spcAft>
        <a:spcPct val="0"/>
      </a:spcAft>
      <a:defRPr sz="1160" kern="1200">
        <a:solidFill>
          <a:schemeClr val="tx1"/>
        </a:solidFill>
        <a:latin typeface="Times New Roman" pitchFamily="18" charset="0"/>
        <a:ea typeface="+mn-ea"/>
        <a:cs typeface="+mn-cs"/>
      </a:defRPr>
    </a:lvl4pPr>
    <a:lvl5pPr marL="1767535" algn="l" rtl="0" eaLnBrk="0" fontAlgn="base" hangingPunct="0">
      <a:spcBef>
        <a:spcPct val="30000"/>
      </a:spcBef>
      <a:spcAft>
        <a:spcPct val="0"/>
      </a:spcAft>
      <a:defRPr sz="1160" kern="1200">
        <a:solidFill>
          <a:schemeClr val="tx1"/>
        </a:solidFill>
        <a:latin typeface="Times New Roman" pitchFamily="18" charset="0"/>
        <a:ea typeface="+mn-ea"/>
        <a:cs typeface="+mn-cs"/>
      </a:defRPr>
    </a:lvl5pPr>
    <a:lvl6pPr marL="2209419" algn="l" defTabSz="883768" rtl="0" eaLnBrk="1" latinLnBrk="0" hangingPunct="1">
      <a:defRPr sz="1160" kern="1200">
        <a:solidFill>
          <a:schemeClr val="tx1"/>
        </a:solidFill>
        <a:latin typeface="+mn-lt"/>
        <a:ea typeface="+mn-ea"/>
        <a:cs typeface="+mn-cs"/>
      </a:defRPr>
    </a:lvl6pPr>
    <a:lvl7pPr marL="2651303" algn="l" defTabSz="883768" rtl="0" eaLnBrk="1" latinLnBrk="0" hangingPunct="1">
      <a:defRPr sz="1160" kern="1200">
        <a:solidFill>
          <a:schemeClr val="tx1"/>
        </a:solidFill>
        <a:latin typeface="+mn-lt"/>
        <a:ea typeface="+mn-ea"/>
        <a:cs typeface="+mn-cs"/>
      </a:defRPr>
    </a:lvl7pPr>
    <a:lvl8pPr marL="3093187" algn="l" defTabSz="883768" rtl="0" eaLnBrk="1" latinLnBrk="0" hangingPunct="1">
      <a:defRPr sz="1160" kern="1200">
        <a:solidFill>
          <a:schemeClr val="tx1"/>
        </a:solidFill>
        <a:latin typeface="+mn-lt"/>
        <a:ea typeface="+mn-ea"/>
        <a:cs typeface="+mn-cs"/>
      </a:defRPr>
    </a:lvl8pPr>
    <a:lvl9pPr marL="3535070" algn="l" defTabSz="883768" rtl="0" eaLnBrk="1" latinLnBrk="0" hangingPunct="1">
      <a:defRPr sz="116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790" y="13297540"/>
            <a:ext cx="25733634" cy="9173807"/>
          </a:xfrm>
        </p:spPr>
        <p:txBody>
          <a:bodyPr/>
          <a:lstStyle/>
          <a:p>
            <a:r>
              <a:rPr lang="en-US"/>
              <a:t>Click to edit Master title style</a:t>
            </a:r>
          </a:p>
        </p:txBody>
      </p:sp>
      <p:sp>
        <p:nvSpPr>
          <p:cNvPr id="3" name="Subtitle 2"/>
          <p:cNvSpPr>
            <a:spLocks noGrp="1"/>
          </p:cNvSpPr>
          <p:nvPr>
            <p:ph type="subTitle" idx="1"/>
          </p:nvPr>
        </p:nvSpPr>
        <p:spPr>
          <a:xfrm>
            <a:off x="4541579" y="24254836"/>
            <a:ext cx="21192056" cy="10939998"/>
          </a:xfrm>
        </p:spPr>
        <p:txBody>
          <a:bodyPr/>
          <a:lstStyle>
            <a:lvl1pPr marL="0" indent="0" algn="ctr">
              <a:buNone/>
              <a:defRPr/>
            </a:lvl1pPr>
            <a:lvl2pPr marL="427162" indent="0" algn="ctr">
              <a:buNone/>
              <a:defRPr/>
            </a:lvl2pPr>
            <a:lvl3pPr marL="854324" indent="0" algn="ctr">
              <a:buNone/>
              <a:defRPr/>
            </a:lvl3pPr>
            <a:lvl4pPr marL="1281486" indent="0" algn="ctr">
              <a:buNone/>
              <a:defRPr/>
            </a:lvl4pPr>
            <a:lvl5pPr marL="1708648" indent="0" algn="ctr">
              <a:buNone/>
              <a:defRPr/>
            </a:lvl5pPr>
            <a:lvl6pPr marL="2135810" indent="0" algn="ctr">
              <a:buNone/>
              <a:defRPr/>
            </a:lvl6pPr>
            <a:lvl7pPr marL="2562972" indent="0" algn="ctr">
              <a:buNone/>
              <a:defRPr/>
            </a:lvl7pPr>
            <a:lvl8pPr marL="2990134" indent="0" algn="ctr">
              <a:buNone/>
              <a:defRPr/>
            </a:lvl8pPr>
            <a:lvl9pPr marL="3417296"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005F5D-DDFF-4009-A8D0-0BE3804E9EA6}" type="slidenum">
              <a:rPr lang="he-IL"/>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764F3-D646-4175-80D0-8964BED73187}" type="slidenum">
              <a:rPr lang="he-IL"/>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70274" y="3806037"/>
            <a:ext cx="6429700" cy="342417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76722" y="3806037"/>
            <a:ext cx="19151164" cy="34241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FC981A8-33AD-4B19-8B2C-05F77DB49508}"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0E82F4-15B9-4FA3-9360-93462D0EA91C}" type="slidenum">
              <a:rPr lang="he-IL"/>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30" y="27505697"/>
            <a:ext cx="25735118" cy="8500673"/>
          </a:xfrm>
        </p:spPr>
        <p:txBody>
          <a:bodyPr anchor="t"/>
          <a:lstStyle>
            <a:lvl1pPr algn="l">
              <a:defRPr sz="3737" b="1" cap="all"/>
            </a:lvl1pPr>
          </a:lstStyle>
          <a:p>
            <a:r>
              <a:rPr lang="en-US"/>
              <a:t>Click to edit Master title style</a:t>
            </a:r>
          </a:p>
        </p:txBody>
      </p:sp>
      <p:sp>
        <p:nvSpPr>
          <p:cNvPr id="3" name="Text Placeholder 2"/>
          <p:cNvSpPr>
            <a:spLocks noGrp="1"/>
          </p:cNvSpPr>
          <p:nvPr>
            <p:ph type="body" idx="1"/>
          </p:nvPr>
        </p:nvSpPr>
        <p:spPr>
          <a:xfrm>
            <a:off x="2390930" y="18141587"/>
            <a:ext cx="25735118" cy="9364110"/>
          </a:xfrm>
        </p:spPr>
        <p:txBody>
          <a:bodyPr anchor="b"/>
          <a:lstStyle>
            <a:lvl1pPr marL="0" indent="0">
              <a:buNone/>
              <a:defRPr sz="1869"/>
            </a:lvl1pPr>
            <a:lvl2pPr marL="427162" indent="0">
              <a:buNone/>
              <a:defRPr sz="1682"/>
            </a:lvl2pPr>
            <a:lvl3pPr marL="854324" indent="0">
              <a:buNone/>
              <a:defRPr sz="1495"/>
            </a:lvl3pPr>
            <a:lvl4pPr marL="1281486" indent="0">
              <a:buNone/>
              <a:defRPr sz="1308"/>
            </a:lvl4pPr>
            <a:lvl5pPr marL="1708648" indent="0">
              <a:buNone/>
              <a:defRPr sz="1308"/>
            </a:lvl5pPr>
            <a:lvl6pPr marL="2135810" indent="0">
              <a:buNone/>
              <a:defRPr sz="1308"/>
            </a:lvl6pPr>
            <a:lvl7pPr marL="2562972" indent="0">
              <a:buNone/>
              <a:defRPr sz="1308"/>
            </a:lvl7pPr>
            <a:lvl8pPr marL="2990134" indent="0">
              <a:buNone/>
              <a:defRPr sz="1308"/>
            </a:lvl8pPr>
            <a:lvl9pPr marL="3417296" indent="0">
              <a:buNone/>
              <a:defRPr sz="1308"/>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ABC75BD-C16A-4118-B9B8-FCBE38EC3242}" type="slidenum">
              <a:rPr lang="he-IL"/>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76723" y="12336593"/>
            <a:ext cx="12789690"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208800" y="12336593"/>
            <a:ext cx="12791174" cy="25711196"/>
          </a:xfrm>
        </p:spPr>
        <p:txBody>
          <a:bodyPr/>
          <a:lstStyle>
            <a:lvl1pPr>
              <a:defRPr sz="2616"/>
            </a:lvl1pPr>
            <a:lvl2pPr>
              <a:defRPr sz="2242"/>
            </a:lvl2pPr>
            <a:lvl3pPr>
              <a:defRPr sz="1869"/>
            </a:lvl3pPr>
            <a:lvl4pPr>
              <a:defRPr sz="1682"/>
            </a:lvl4pPr>
            <a:lvl5pPr>
              <a:defRPr sz="1682"/>
            </a:lvl5pPr>
            <a:lvl6pPr>
              <a:defRPr sz="1682"/>
            </a:lvl6pPr>
            <a:lvl7pPr>
              <a:defRPr sz="1682"/>
            </a:lvl7pPr>
            <a:lvl8pPr>
              <a:defRPr sz="1682"/>
            </a:lvl8pPr>
            <a:lvl9pPr>
              <a:defRPr sz="168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99B68F-326E-4B46-9F1D-A4FF9EF7DFB1}" type="slidenum">
              <a:rPr lang="he-IL"/>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4355" y="1714289"/>
            <a:ext cx="27246505" cy="7133961"/>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14355" y="9581149"/>
            <a:ext cx="13375557"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4" name="Content Placeholder 3"/>
          <p:cNvSpPr>
            <a:spLocks noGrp="1"/>
          </p:cNvSpPr>
          <p:nvPr>
            <p:ph sz="half" idx="2"/>
          </p:nvPr>
        </p:nvSpPr>
        <p:spPr>
          <a:xfrm>
            <a:off x="1514355" y="13574343"/>
            <a:ext cx="13375557"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9370" y="9581149"/>
            <a:ext cx="13381490" cy="3993194"/>
          </a:xfrm>
        </p:spPr>
        <p:txBody>
          <a:bodyPr anchor="b"/>
          <a:lstStyle>
            <a:lvl1pPr marL="0" indent="0">
              <a:buNone/>
              <a:defRPr sz="2242" b="1"/>
            </a:lvl1pPr>
            <a:lvl2pPr marL="427162" indent="0">
              <a:buNone/>
              <a:defRPr sz="1869" b="1"/>
            </a:lvl2pPr>
            <a:lvl3pPr marL="854324" indent="0">
              <a:buNone/>
              <a:defRPr sz="1682" b="1"/>
            </a:lvl3pPr>
            <a:lvl4pPr marL="1281486" indent="0">
              <a:buNone/>
              <a:defRPr sz="1495" b="1"/>
            </a:lvl4pPr>
            <a:lvl5pPr marL="1708648" indent="0">
              <a:buNone/>
              <a:defRPr sz="1495" b="1"/>
            </a:lvl5pPr>
            <a:lvl6pPr marL="2135810" indent="0">
              <a:buNone/>
              <a:defRPr sz="1495" b="1"/>
            </a:lvl6pPr>
            <a:lvl7pPr marL="2562972" indent="0">
              <a:buNone/>
              <a:defRPr sz="1495" b="1"/>
            </a:lvl7pPr>
            <a:lvl8pPr marL="2990134" indent="0">
              <a:buNone/>
              <a:defRPr sz="1495" b="1"/>
            </a:lvl8pPr>
            <a:lvl9pPr marL="3417296" indent="0">
              <a:buNone/>
              <a:defRPr sz="1495" b="1"/>
            </a:lvl9pPr>
          </a:lstStyle>
          <a:p>
            <a:pPr lvl="0"/>
            <a:r>
              <a:rPr lang="en-US"/>
              <a:t>Click to edit Master text styles</a:t>
            </a:r>
          </a:p>
        </p:txBody>
      </p:sp>
      <p:sp>
        <p:nvSpPr>
          <p:cNvPr id="6" name="Content Placeholder 5"/>
          <p:cNvSpPr>
            <a:spLocks noGrp="1"/>
          </p:cNvSpPr>
          <p:nvPr>
            <p:ph sz="quarter" idx="4"/>
          </p:nvPr>
        </p:nvSpPr>
        <p:spPr>
          <a:xfrm>
            <a:off x="15379370" y="13574343"/>
            <a:ext cx="13381490" cy="24662176"/>
          </a:xfrm>
        </p:spPr>
        <p:txBody>
          <a:bodyPr/>
          <a:lstStyle>
            <a:lvl1pPr>
              <a:defRPr sz="2242"/>
            </a:lvl1pPr>
            <a:lvl2pPr>
              <a:defRPr sz="1869"/>
            </a:lvl2pPr>
            <a:lvl3pPr>
              <a:defRPr sz="1682"/>
            </a:lvl3pPr>
            <a:lvl4pPr>
              <a:defRPr sz="1495"/>
            </a:lvl4pPr>
            <a:lvl5pPr>
              <a:defRPr sz="1495"/>
            </a:lvl5pPr>
            <a:lvl6pPr>
              <a:defRPr sz="1495"/>
            </a:lvl6pPr>
            <a:lvl7pPr>
              <a:defRPr sz="1495"/>
            </a:lvl7pPr>
            <a:lvl8pPr>
              <a:defRPr sz="1495"/>
            </a:lvl8pPr>
            <a:lvl9pPr>
              <a:defRPr sz="14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BEF8003-1674-4DD4-AAA0-1A48AD3067C0}" type="slidenum">
              <a:rPr lang="he-IL"/>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3B44E04-C02F-411D-9CCE-885136C497B6}" type="slidenum">
              <a:rPr lang="he-IL"/>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F4EBBA2-973F-4F65-86F4-ED0DC73D5FB4}" type="slidenum">
              <a:rPr lang="he-IL"/>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354" y="1704853"/>
            <a:ext cx="9959732" cy="7251917"/>
          </a:xfrm>
        </p:spPr>
        <p:txBody>
          <a:bodyPr anchor="b"/>
          <a:lstStyle>
            <a:lvl1pPr algn="l">
              <a:defRPr sz="1869" b="1"/>
            </a:lvl1pPr>
          </a:lstStyle>
          <a:p>
            <a:r>
              <a:rPr lang="en-US"/>
              <a:t>Click to edit Master title style</a:t>
            </a:r>
          </a:p>
        </p:txBody>
      </p:sp>
      <p:sp>
        <p:nvSpPr>
          <p:cNvPr id="3" name="Content Placeholder 2"/>
          <p:cNvSpPr>
            <a:spLocks noGrp="1"/>
          </p:cNvSpPr>
          <p:nvPr>
            <p:ph idx="1"/>
          </p:nvPr>
        </p:nvSpPr>
        <p:spPr>
          <a:xfrm>
            <a:off x="11837473" y="1704853"/>
            <a:ext cx="16923387" cy="36531665"/>
          </a:xfrm>
        </p:spPr>
        <p:txBody>
          <a:bodyPr/>
          <a:lstStyle>
            <a:lvl1pPr>
              <a:defRPr sz="2990"/>
            </a:lvl1pPr>
            <a:lvl2pPr>
              <a:defRPr sz="2616"/>
            </a:lvl2pPr>
            <a:lvl3pPr>
              <a:defRPr sz="2242"/>
            </a:lvl3pPr>
            <a:lvl4pPr>
              <a:defRPr sz="1869"/>
            </a:lvl4pPr>
            <a:lvl5pPr>
              <a:defRPr sz="1869"/>
            </a:lvl5pPr>
            <a:lvl6pPr>
              <a:defRPr sz="1869"/>
            </a:lvl6pPr>
            <a:lvl7pPr>
              <a:defRPr sz="1869"/>
            </a:lvl7pPr>
            <a:lvl8pPr>
              <a:defRPr sz="1869"/>
            </a:lvl8pPr>
            <a:lvl9pPr>
              <a:defRPr sz="18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4354" y="8956770"/>
            <a:ext cx="9959732" cy="29279749"/>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9C8723-949F-493C-9973-384D4813A9FF}" type="slidenum">
              <a:rPr lang="he-IL"/>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10" y="29962320"/>
            <a:ext cx="18164831" cy="3537098"/>
          </a:xfrm>
        </p:spPr>
        <p:txBody>
          <a:bodyPr anchor="b"/>
          <a:lstStyle>
            <a:lvl1pPr algn="l">
              <a:defRPr sz="1869" b="1"/>
            </a:lvl1pPr>
          </a:lstStyle>
          <a:p>
            <a:r>
              <a:rPr lang="en-US"/>
              <a:t>Click to edit Master title style</a:t>
            </a:r>
          </a:p>
        </p:txBody>
      </p:sp>
      <p:sp>
        <p:nvSpPr>
          <p:cNvPr id="3" name="Picture Placeholder 2"/>
          <p:cNvSpPr>
            <a:spLocks noGrp="1"/>
          </p:cNvSpPr>
          <p:nvPr>
            <p:ph type="pic" idx="1"/>
          </p:nvPr>
        </p:nvSpPr>
        <p:spPr>
          <a:xfrm>
            <a:off x="5934310" y="3824910"/>
            <a:ext cx="18164831" cy="25681315"/>
          </a:xfrm>
        </p:spPr>
        <p:txBody>
          <a:bodyPr/>
          <a:lstStyle>
            <a:lvl1pPr marL="0" indent="0">
              <a:buNone/>
              <a:defRPr sz="2990"/>
            </a:lvl1pPr>
            <a:lvl2pPr marL="427162" indent="0">
              <a:buNone/>
              <a:defRPr sz="2616"/>
            </a:lvl2pPr>
            <a:lvl3pPr marL="854324" indent="0">
              <a:buNone/>
              <a:defRPr sz="2242"/>
            </a:lvl3pPr>
            <a:lvl4pPr marL="1281486" indent="0">
              <a:buNone/>
              <a:defRPr sz="1869"/>
            </a:lvl4pPr>
            <a:lvl5pPr marL="1708648" indent="0">
              <a:buNone/>
              <a:defRPr sz="1869"/>
            </a:lvl5pPr>
            <a:lvl6pPr marL="2135810" indent="0">
              <a:buNone/>
              <a:defRPr sz="1869"/>
            </a:lvl6pPr>
            <a:lvl7pPr marL="2562972" indent="0">
              <a:buNone/>
              <a:defRPr sz="1869"/>
            </a:lvl7pPr>
            <a:lvl8pPr marL="2990134" indent="0">
              <a:buNone/>
              <a:defRPr sz="1869"/>
            </a:lvl8pPr>
            <a:lvl9pPr marL="3417296" indent="0">
              <a:buNone/>
              <a:defRPr sz="1869"/>
            </a:lvl9pPr>
          </a:lstStyle>
          <a:p>
            <a:pPr lvl="0"/>
            <a:endParaRPr lang="en-US" noProof="0"/>
          </a:p>
        </p:txBody>
      </p:sp>
      <p:sp>
        <p:nvSpPr>
          <p:cNvPr id="4" name="Text Placeholder 3"/>
          <p:cNvSpPr>
            <a:spLocks noGrp="1"/>
          </p:cNvSpPr>
          <p:nvPr>
            <p:ph type="body" sz="half" idx="2"/>
          </p:nvPr>
        </p:nvSpPr>
        <p:spPr>
          <a:xfrm>
            <a:off x="5934310" y="33499418"/>
            <a:ext cx="18164831" cy="5023340"/>
          </a:xfrm>
        </p:spPr>
        <p:txBody>
          <a:bodyPr/>
          <a:lstStyle>
            <a:lvl1pPr marL="0" indent="0">
              <a:buNone/>
              <a:defRPr sz="1308"/>
            </a:lvl1pPr>
            <a:lvl2pPr marL="427162" indent="0">
              <a:buNone/>
              <a:defRPr sz="1121"/>
            </a:lvl2pPr>
            <a:lvl3pPr marL="854324" indent="0">
              <a:buNone/>
              <a:defRPr sz="934"/>
            </a:lvl3pPr>
            <a:lvl4pPr marL="1281486" indent="0">
              <a:buNone/>
              <a:defRPr sz="841"/>
            </a:lvl4pPr>
            <a:lvl5pPr marL="1708648" indent="0">
              <a:buNone/>
              <a:defRPr sz="841"/>
            </a:lvl5pPr>
            <a:lvl6pPr marL="2135810" indent="0">
              <a:buNone/>
              <a:defRPr sz="841"/>
            </a:lvl6pPr>
            <a:lvl7pPr marL="2562972" indent="0">
              <a:buNone/>
              <a:defRPr sz="841"/>
            </a:lvl7pPr>
            <a:lvl8pPr marL="2990134" indent="0">
              <a:buNone/>
              <a:defRPr sz="841"/>
            </a:lvl8pPr>
            <a:lvl9pPr marL="3417296" indent="0">
              <a:buNone/>
              <a:defRPr sz="841"/>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50EA1AC-921F-4740-ACD1-1CF17E4324E8}" type="slidenum">
              <a:rPr lang="he-IL"/>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6723" y="3806037"/>
            <a:ext cx="25723251" cy="7133961"/>
          </a:xfrm>
          <a:prstGeom prst="rect">
            <a:avLst/>
          </a:prstGeom>
          <a:noFill/>
          <a:ln w="9525">
            <a:noFill/>
            <a:miter lim="800000"/>
            <a:headEnd/>
            <a:tailEnd/>
          </a:ln>
        </p:spPr>
        <p:txBody>
          <a:bodyPr vert="horz" wrap="square" lIns="499009" tIns="249507" rIns="499009" bIns="249507"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276723" y="12336593"/>
            <a:ext cx="25723251" cy="25711196"/>
          </a:xfrm>
          <a:prstGeom prst="rect">
            <a:avLst/>
          </a:prstGeom>
          <a:noFill/>
          <a:ln w="9525">
            <a:noFill/>
            <a:miter lim="800000"/>
            <a:headEnd/>
            <a:tailEnd/>
          </a:ln>
        </p:spPr>
        <p:txBody>
          <a:bodyPr vert="horz" wrap="square" lIns="499009" tIns="249507" rIns="499009" bIns="24950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276723"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l" rtl="0" eaLnBrk="0" hangingPunct="0">
              <a:defRPr sz="6540" b="0">
                <a:solidFill>
                  <a:schemeClr val="tx1"/>
                </a:solidFill>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0339434" y="39029181"/>
            <a:ext cx="9597829"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algn="ctr" rtl="0" eaLnBrk="0" hangingPunct="0">
              <a:defRPr sz="6540" b="0">
                <a:solidFill>
                  <a:schemeClr val="tx1"/>
                </a:solidFill>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21691897" y="39029181"/>
            <a:ext cx="6308077" cy="2824646"/>
          </a:xfrm>
          <a:prstGeom prst="rect">
            <a:avLst/>
          </a:prstGeom>
          <a:noFill/>
          <a:ln>
            <a:noFill/>
          </a:ln>
          <a:effectLst/>
        </p:spPr>
        <p:txBody>
          <a:bodyPr vert="horz" wrap="square" lIns="499009" tIns="249507" rIns="499009" bIns="249507" numCol="1" anchor="t" anchorCtr="0" compatLnSpc="1">
            <a:prstTxWarp prst="textNoShape">
              <a:avLst/>
            </a:prstTxWarp>
          </a:bodyPr>
          <a:lstStyle>
            <a:lvl1pPr rtl="0" eaLnBrk="0" hangingPunct="0">
              <a:defRPr sz="6540" b="0">
                <a:solidFill>
                  <a:schemeClr val="tx1"/>
                </a:solidFill>
                <a:latin typeface="Times New Roman" pitchFamily="18" charset="0"/>
                <a:cs typeface="Times New Roman" pitchFamily="18" charset="0"/>
              </a:defRPr>
            </a:lvl1pPr>
          </a:lstStyle>
          <a:p>
            <a:pPr>
              <a:defRPr/>
            </a:pPr>
            <a:fld id="{4E1ACE27-E7B6-46EC-A855-0E5FEAF8F286}" type="slidenum">
              <a:rPr lang="he-IL"/>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669118" rtl="0" eaLnBrk="0" fontAlgn="base" hangingPunct="0">
        <a:spcBef>
          <a:spcPct val="0"/>
        </a:spcBef>
        <a:spcAft>
          <a:spcPct val="0"/>
        </a:spcAft>
        <a:defRPr sz="22703">
          <a:solidFill>
            <a:schemeClr val="tx2"/>
          </a:solidFill>
          <a:latin typeface="+mj-lt"/>
          <a:ea typeface="+mj-ea"/>
          <a:cs typeface="+mj-cs"/>
        </a:defRPr>
      </a:lvl1pPr>
      <a:lvl2pPr algn="ctr" defTabSz="4669118" rtl="0" eaLnBrk="0" fontAlgn="base" hangingPunct="0">
        <a:spcBef>
          <a:spcPct val="0"/>
        </a:spcBef>
        <a:spcAft>
          <a:spcPct val="0"/>
        </a:spcAft>
        <a:defRPr sz="22703">
          <a:solidFill>
            <a:schemeClr val="tx2"/>
          </a:solidFill>
          <a:latin typeface="Times New Roman" pitchFamily="18" charset="0"/>
        </a:defRPr>
      </a:lvl2pPr>
      <a:lvl3pPr algn="ctr" defTabSz="4669118" rtl="0" eaLnBrk="0" fontAlgn="base" hangingPunct="0">
        <a:spcBef>
          <a:spcPct val="0"/>
        </a:spcBef>
        <a:spcAft>
          <a:spcPct val="0"/>
        </a:spcAft>
        <a:defRPr sz="22703">
          <a:solidFill>
            <a:schemeClr val="tx2"/>
          </a:solidFill>
          <a:latin typeface="Times New Roman" pitchFamily="18" charset="0"/>
        </a:defRPr>
      </a:lvl3pPr>
      <a:lvl4pPr algn="ctr" defTabSz="4669118" rtl="0" eaLnBrk="0" fontAlgn="base" hangingPunct="0">
        <a:spcBef>
          <a:spcPct val="0"/>
        </a:spcBef>
        <a:spcAft>
          <a:spcPct val="0"/>
        </a:spcAft>
        <a:defRPr sz="22703">
          <a:solidFill>
            <a:schemeClr val="tx2"/>
          </a:solidFill>
          <a:latin typeface="Times New Roman" pitchFamily="18" charset="0"/>
        </a:defRPr>
      </a:lvl4pPr>
      <a:lvl5pPr algn="ctr" defTabSz="4669118" rtl="0" eaLnBrk="0" fontAlgn="base" hangingPunct="0">
        <a:spcBef>
          <a:spcPct val="0"/>
        </a:spcBef>
        <a:spcAft>
          <a:spcPct val="0"/>
        </a:spcAft>
        <a:defRPr sz="22703">
          <a:solidFill>
            <a:schemeClr val="tx2"/>
          </a:solidFill>
          <a:latin typeface="Times New Roman" pitchFamily="18" charset="0"/>
        </a:defRPr>
      </a:lvl5pPr>
      <a:lvl6pPr marL="427162" algn="ctr" defTabSz="4669118" rtl="0" eaLnBrk="0" fontAlgn="base" hangingPunct="0">
        <a:spcBef>
          <a:spcPct val="0"/>
        </a:spcBef>
        <a:spcAft>
          <a:spcPct val="0"/>
        </a:spcAft>
        <a:defRPr sz="22703">
          <a:solidFill>
            <a:schemeClr val="tx2"/>
          </a:solidFill>
          <a:latin typeface="Times New Roman" pitchFamily="18" charset="0"/>
        </a:defRPr>
      </a:lvl6pPr>
      <a:lvl7pPr marL="854324" algn="ctr" defTabSz="4669118" rtl="0" eaLnBrk="0" fontAlgn="base" hangingPunct="0">
        <a:spcBef>
          <a:spcPct val="0"/>
        </a:spcBef>
        <a:spcAft>
          <a:spcPct val="0"/>
        </a:spcAft>
        <a:defRPr sz="22703">
          <a:solidFill>
            <a:schemeClr val="tx2"/>
          </a:solidFill>
          <a:latin typeface="Times New Roman" pitchFamily="18" charset="0"/>
        </a:defRPr>
      </a:lvl7pPr>
      <a:lvl8pPr marL="1281486" algn="ctr" defTabSz="4669118" rtl="0" eaLnBrk="0" fontAlgn="base" hangingPunct="0">
        <a:spcBef>
          <a:spcPct val="0"/>
        </a:spcBef>
        <a:spcAft>
          <a:spcPct val="0"/>
        </a:spcAft>
        <a:defRPr sz="22703">
          <a:solidFill>
            <a:schemeClr val="tx2"/>
          </a:solidFill>
          <a:latin typeface="Times New Roman" pitchFamily="18" charset="0"/>
        </a:defRPr>
      </a:lvl8pPr>
      <a:lvl9pPr marL="1708648" algn="ctr" defTabSz="4669118" rtl="0" eaLnBrk="0" fontAlgn="base" hangingPunct="0">
        <a:spcBef>
          <a:spcPct val="0"/>
        </a:spcBef>
        <a:spcAft>
          <a:spcPct val="0"/>
        </a:spcAft>
        <a:defRPr sz="22703">
          <a:solidFill>
            <a:schemeClr val="tx2"/>
          </a:solidFill>
          <a:latin typeface="Times New Roman" pitchFamily="18" charset="0"/>
        </a:defRPr>
      </a:lvl9pPr>
    </p:titleStyle>
    <p:bodyStyle>
      <a:lvl1pPr marL="1747211" indent="-1747211" algn="l" defTabSz="4669118" rtl="0" eaLnBrk="0" fontAlgn="base" hangingPunct="0">
        <a:spcBef>
          <a:spcPct val="20000"/>
        </a:spcBef>
        <a:spcAft>
          <a:spcPct val="0"/>
        </a:spcAft>
        <a:buChar char="•"/>
        <a:defRPr sz="15603">
          <a:solidFill>
            <a:schemeClr val="tx1"/>
          </a:solidFill>
          <a:latin typeface="+mn-lt"/>
          <a:ea typeface="+mn-ea"/>
          <a:cs typeface="+mn-cs"/>
        </a:defRPr>
      </a:lvl1pPr>
      <a:lvl2pPr marL="3791062" indent="-1460954" algn="l" defTabSz="4669118" rtl="0" eaLnBrk="0" fontAlgn="base" hangingPunct="0">
        <a:spcBef>
          <a:spcPct val="20000"/>
        </a:spcBef>
        <a:spcAft>
          <a:spcPct val="0"/>
        </a:spcAft>
        <a:buChar char="–"/>
        <a:defRPr sz="14201">
          <a:solidFill>
            <a:schemeClr val="tx1"/>
          </a:solidFill>
          <a:latin typeface="+mn-lt"/>
        </a:defRPr>
      </a:lvl2pPr>
      <a:lvl3pPr marL="5823048" indent="-1153931" algn="l" defTabSz="4669118" rtl="0" eaLnBrk="0" fontAlgn="base" hangingPunct="0">
        <a:spcBef>
          <a:spcPct val="20000"/>
        </a:spcBef>
        <a:spcAft>
          <a:spcPct val="0"/>
        </a:spcAft>
        <a:buChar char="•"/>
        <a:defRPr sz="11772">
          <a:solidFill>
            <a:schemeClr val="tx1"/>
          </a:solidFill>
          <a:latin typeface="+mn-lt"/>
        </a:defRPr>
      </a:lvl3pPr>
      <a:lvl4pPr marL="8162057" indent="-1179145" algn="l" defTabSz="4669118" rtl="0" eaLnBrk="0" fontAlgn="base" hangingPunct="0">
        <a:spcBef>
          <a:spcPct val="20000"/>
        </a:spcBef>
        <a:spcAft>
          <a:spcPct val="0"/>
        </a:spcAft>
        <a:buChar char="–"/>
        <a:defRPr sz="9997">
          <a:solidFill>
            <a:schemeClr val="tx1"/>
          </a:solidFill>
          <a:latin typeface="+mn-lt"/>
        </a:defRPr>
      </a:lvl4pPr>
      <a:lvl5pPr marL="10481784" indent="-1159863" algn="l" defTabSz="4669118" rtl="0" eaLnBrk="0" fontAlgn="base" hangingPunct="0">
        <a:spcBef>
          <a:spcPct val="20000"/>
        </a:spcBef>
        <a:spcAft>
          <a:spcPct val="0"/>
        </a:spcAft>
        <a:buChar char="»"/>
        <a:defRPr sz="9997">
          <a:solidFill>
            <a:schemeClr val="tx1"/>
          </a:solidFill>
          <a:latin typeface="+mn-lt"/>
        </a:defRPr>
      </a:lvl5pPr>
      <a:lvl6pPr marL="10908946" indent="-1159863" algn="l" defTabSz="4669118" rtl="0" eaLnBrk="0" fontAlgn="base" hangingPunct="0">
        <a:spcBef>
          <a:spcPct val="20000"/>
        </a:spcBef>
        <a:spcAft>
          <a:spcPct val="0"/>
        </a:spcAft>
        <a:buChar char="»"/>
        <a:defRPr sz="9997">
          <a:solidFill>
            <a:schemeClr val="tx1"/>
          </a:solidFill>
          <a:latin typeface="+mn-lt"/>
        </a:defRPr>
      </a:lvl6pPr>
      <a:lvl7pPr marL="11336108" indent="-1159863" algn="l" defTabSz="4669118" rtl="0" eaLnBrk="0" fontAlgn="base" hangingPunct="0">
        <a:spcBef>
          <a:spcPct val="20000"/>
        </a:spcBef>
        <a:spcAft>
          <a:spcPct val="0"/>
        </a:spcAft>
        <a:buChar char="»"/>
        <a:defRPr sz="9997">
          <a:solidFill>
            <a:schemeClr val="tx1"/>
          </a:solidFill>
          <a:latin typeface="+mn-lt"/>
        </a:defRPr>
      </a:lvl7pPr>
      <a:lvl8pPr marL="11763270" indent="-1159863" algn="l" defTabSz="4669118" rtl="0" eaLnBrk="0" fontAlgn="base" hangingPunct="0">
        <a:spcBef>
          <a:spcPct val="20000"/>
        </a:spcBef>
        <a:spcAft>
          <a:spcPct val="0"/>
        </a:spcAft>
        <a:buChar char="»"/>
        <a:defRPr sz="9997">
          <a:solidFill>
            <a:schemeClr val="tx1"/>
          </a:solidFill>
          <a:latin typeface="+mn-lt"/>
        </a:defRPr>
      </a:lvl8pPr>
      <a:lvl9pPr marL="12190432" indent="-1159863" algn="l" defTabSz="4669118" rtl="0" eaLnBrk="0" fontAlgn="base" hangingPunct="0">
        <a:spcBef>
          <a:spcPct val="20000"/>
        </a:spcBef>
        <a:spcAft>
          <a:spcPct val="0"/>
        </a:spcAft>
        <a:buChar char="»"/>
        <a:defRPr sz="9997">
          <a:solidFill>
            <a:schemeClr val="tx1"/>
          </a:solidFill>
          <a:latin typeface="+mn-lt"/>
        </a:defRPr>
      </a:lvl9pPr>
    </p:bodyStyle>
    <p:otherStyle>
      <a:defPPr>
        <a:defRPr lang="en-US"/>
      </a:defPPr>
      <a:lvl1pPr marL="0" algn="l" defTabSz="854324" rtl="0" eaLnBrk="1" latinLnBrk="0" hangingPunct="1">
        <a:defRPr sz="1682" kern="1200">
          <a:solidFill>
            <a:schemeClr val="tx1"/>
          </a:solidFill>
          <a:latin typeface="+mn-lt"/>
          <a:ea typeface="+mn-ea"/>
          <a:cs typeface="+mn-cs"/>
        </a:defRPr>
      </a:lvl1pPr>
      <a:lvl2pPr marL="427162" algn="l" defTabSz="854324" rtl="0" eaLnBrk="1" latinLnBrk="0" hangingPunct="1">
        <a:defRPr sz="1682" kern="1200">
          <a:solidFill>
            <a:schemeClr val="tx1"/>
          </a:solidFill>
          <a:latin typeface="+mn-lt"/>
          <a:ea typeface="+mn-ea"/>
          <a:cs typeface="+mn-cs"/>
        </a:defRPr>
      </a:lvl2pPr>
      <a:lvl3pPr marL="854324" algn="l" defTabSz="854324" rtl="0" eaLnBrk="1" latinLnBrk="0" hangingPunct="1">
        <a:defRPr sz="1682" kern="1200">
          <a:solidFill>
            <a:schemeClr val="tx1"/>
          </a:solidFill>
          <a:latin typeface="+mn-lt"/>
          <a:ea typeface="+mn-ea"/>
          <a:cs typeface="+mn-cs"/>
        </a:defRPr>
      </a:lvl3pPr>
      <a:lvl4pPr marL="1281486" algn="l" defTabSz="854324" rtl="0" eaLnBrk="1" latinLnBrk="0" hangingPunct="1">
        <a:defRPr sz="1682" kern="1200">
          <a:solidFill>
            <a:schemeClr val="tx1"/>
          </a:solidFill>
          <a:latin typeface="+mn-lt"/>
          <a:ea typeface="+mn-ea"/>
          <a:cs typeface="+mn-cs"/>
        </a:defRPr>
      </a:lvl4pPr>
      <a:lvl5pPr marL="1708648" algn="l" defTabSz="854324" rtl="0" eaLnBrk="1" latinLnBrk="0" hangingPunct="1">
        <a:defRPr sz="1682" kern="1200">
          <a:solidFill>
            <a:schemeClr val="tx1"/>
          </a:solidFill>
          <a:latin typeface="+mn-lt"/>
          <a:ea typeface="+mn-ea"/>
          <a:cs typeface="+mn-cs"/>
        </a:defRPr>
      </a:lvl5pPr>
      <a:lvl6pPr marL="2135810" algn="l" defTabSz="854324" rtl="0" eaLnBrk="1" latinLnBrk="0" hangingPunct="1">
        <a:defRPr sz="1682" kern="1200">
          <a:solidFill>
            <a:schemeClr val="tx1"/>
          </a:solidFill>
          <a:latin typeface="+mn-lt"/>
          <a:ea typeface="+mn-ea"/>
          <a:cs typeface="+mn-cs"/>
        </a:defRPr>
      </a:lvl6pPr>
      <a:lvl7pPr marL="2562972" algn="l" defTabSz="854324" rtl="0" eaLnBrk="1" latinLnBrk="0" hangingPunct="1">
        <a:defRPr sz="1682" kern="1200">
          <a:solidFill>
            <a:schemeClr val="tx1"/>
          </a:solidFill>
          <a:latin typeface="+mn-lt"/>
          <a:ea typeface="+mn-ea"/>
          <a:cs typeface="+mn-cs"/>
        </a:defRPr>
      </a:lvl7pPr>
      <a:lvl8pPr marL="2990134" algn="l" defTabSz="854324" rtl="0" eaLnBrk="1" latinLnBrk="0" hangingPunct="1">
        <a:defRPr sz="1682" kern="1200">
          <a:solidFill>
            <a:schemeClr val="tx1"/>
          </a:solidFill>
          <a:latin typeface="+mn-lt"/>
          <a:ea typeface="+mn-ea"/>
          <a:cs typeface="+mn-cs"/>
        </a:defRPr>
      </a:lvl8pPr>
      <a:lvl9pPr marL="3417296" algn="l" defTabSz="854324" rtl="0" eaLnBrk="1" latinLnBrk="0" hangingPunct="1">
        <a:defRPr sz="16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g"/><Relationship Id="rId4" Type="http://schemas.microsoft.com/office/2007/relationships/hdphoto" Target="../media/hdphoto1.wdp"/><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bwMode="auto">
          <a:xfrm>
            <a:off x="-102394" y="7533481"/>
            <a:ext cx="30418121" cy="35231118"/>
          </a:xfrm>
          <a:prstGeom prst="rect">
            <a:avLst/>
          </a:pr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42988" rtl="0" eaLnBrk="0" fontAlgn="base" latinLnBrk="0" hangingPunct="0">
              <a:lnSpc>
                <a:spcPct val="100000"/>
              </a:lnSpc>
              <a:spcBef>
                <a:spcPct val="0"/>
              </a:spcBef>
              <a:spcAft>
                <a:spcPct val="0"/>
              </a:spcAft>
              <a:buClrTx/>
              <a:buSzTx/>
              <a:buFontTx/>
              <a:buNone/>
              <a:tabLst/>
            </a:pPr>
            <a:endParaRPr kumimoji="0" lang="en-US" sz="4600" b="1" i="0" u="none" strike="noStrike" cap="none" normalizeH="0" baseline="0">
              <a:ln>
                <a:noFill/>
              </a:ln>
              <a:solidFill>
                <a:srgbClr val="003399"/>
              </a:solidFill>
              <a:effectLst/>
              <a:latin typeface="Arial" charset="0"/>
            </a:endParaRPr>
          </a:p>
        </p:txBody>
      </p:sp>
      <p:sp>
        <p:nvSpPr>
          <p:cNvPr id="3" name="Rectangle 2"/>
          <p:cNvSpPr/>
          <p:nvPr/>
        </p:nvSpPr>
        <p:spPr bwMode="auto">
          <a:xfrm>
            <a:off x="0" y="0"/>
            <a:ext cx="30275212" cy="3168129"/>
          </a:xfrm>
          <a:prstGeom prst="rect">
            <a:avLst/>
          </a:prstGeom>
          <a:solidFill>
            <a:srgbClr val="2C5D98"/>
          </a:solidFill>
          <a:ln w="9525" cap="flat" cmpd="sng" algn="ctr">
            <a:solidFill>
              <a:schemeClr val="tx1"/>
            </a:solidFill>
            <a:prstDash val="solid"/>
            <a:round/>
            <a:headEnd type="none" w="med" len="med"/>
            <a:tailEnd type="none" w="med" len="med"/>
          </a:ln>
          <a:effectLst/>
        </p:spPr>
        <p:txBody>
          <a:bodyPr vert="horz" wrap="none" lIns="85433" tIns="42716" rIns="85433" bIns="42716" numCol="1" rtlCol="1" anchor="ctr" anchorCtr="0" compatLnSpc="1">
            <a:prstTxWarp prst="textNoShape">
              <a:avLst/>
            </a:prstTxWarp>
          </a:bodyPr>
          <a:lstStyle/>
          <a:p>
            <a:pPr algn="ctr" defTabSz="974464" rtl="0" eaLnBrk="0" hangingPunct="0"/>
            <a:endParaRPr lang="he-IL" sz="4298">
              <a:solidFill>
                <a:schemeClr val="tx1"/>
              </a:solidFill>
              <a:latin typeface="Arial" panose="020B0604020202020204" pitchFamily="34" charset="0"/>
              <a:cs typeface="Arial" panose="020B0604020202020204" pitchFamily="34" charset="0"/>
            </a:endParaRPr>
          </a:p>
        </p:txBody>
      </p:sp>
      <p:sp>
        <p:nvSpPr>
          <p:cNvPr id="191" name="Text Box 8"/>
          <p:cNvSpPr txBox="1">
            <a:spLocks noChangeArrowheads="1"/>
          </p:cNvSpPr>
          <p:nvPr/>
        </p:nvSpPr>
        <p:spPr bwMode="auto">
          <a:xfrm>
            <a:off x="0" y="3203529"/>
            <a:ext cx="30275213" cy="4369116"/>
          </a:xfrm>
          <a:prstGeom prst="rect">
            <a:avLst/>
          </a:prstGeom>
          <a:solidFill>
            <a:srgbClr val="CFE4FE"/>
          </a:solidFill>
          <a:ln>
            <a:noFill/>
          </a:ln>
          <a:effectLst>
            <a:innerShdw blurRad="63500" dist="50800" dir="8100000">
              <a:prstClr val="black">
                <a:alpha val="50000"/>
              </a:prstClr>
            </a:innerShdw>
          </a:effectLst>
        </p:spPr>
        <p:txBody>
          <a:bodyPr anchor="ctr"/>
          <a:lstStyle>
            <a:defPPr>
              <a:defRPr lang="he-IL"/>
            </a:defPPr>
            <a:lvl1pPr defTabSz="4175125" rtl="0">
              <a:defRPr sz="5500" b="1">
                <a:solidFill>
                  <a:schemeClr val="tx2">
                    <a:lumMod val="75000"/>
                  </a:schemeClr>
                </a:solidFill>
                <a:latin typeface="Century Gothic" pitchFamily="34" charset="0"/>
                <a:cs typeface="Tahoma" pitchFamily="34" charset="0"/>
              </a:defRPr>
            </a:lvl1pPr>
          </a:lstStyle>
          <a:p>
            <a:pPr algn="ctr"/>
            <a:r>
              <a:rPr lang="en-US" sz="14000" dirty="0">
                <a:solidFill>
                  <a:schemeClr val="tx1"/>
                </a:solidFill>
                <a:latin typeface="Centaur" panose="02030504050205020304" pitchFamily="18" charset="0"/>
              </a:rPr>
              <a:t>Infrastructure for cars display unit </a:t>
            </a:r>
            <a:endParaRPr lang="en-US" sz="1000" dirty="0">
              <a:solidFill>
                <a:schemeClr val="tx1"/>
              </a:solidFill>
              <a:latin typeface="Centaur" panose="02030504050205020304" pitchFamily="18" charset="0"/>
            </a:endParaRPr>
          </a:p>
          <a:p>
            <a:pPr algn="ctr"/>
            <a:endParaRPr lang="en-US" sz="3000" dirty="0">
              <a:solidFill>
                <a:schemeClr val="accent1">
                  <a:lumMod val="75000"/>
                </a:schemeClr>
              </a:solidFill>
              <a:latin typeface="Centaur" panose="02030504050205020304" pitchFamily="18" charset="0"/>
            </a:endParaRPr>
          </a:p>
          <a:p>
            <a:pPr algn="ctr" defTabSz="4174876"/>
            <a:r>
              <a:rPr lang="en-US" sz="7200" dirty="0">
                <a:ln w="17780" cmpd="sng">
                  <a:noFill/>
                  <a:prstDash val="solid"/>
                  <a:miter lim="800000"/>
                </a:ln>
              </a:rPr>
              <a:t>Daher </a:t>
            </a:r>
            <a:r>
              <a:rPr lang="en-US" sz="7200" dirty="0" err="1">
                <a:ln w="17780" cmpd="sng">
                  <a:noFill/>
                  <a:prstDash val="solid"/>
                  <a:miter lim="800000"/>
                </a:ln>
              </a:rPr>
              <a:t>Daher</a:t>
            </a:r>
            <a:r>
              <a:rPr lang="en-US" sz="7200" dirty="0">
                <a:ln w="17780" cmpd="sng">
                  <a:noFill/>
                  <a:prstDash val="solid"/>
                  <a:miter lim="800000"/>
                </a:ln>
              </a:rPr>
              <a:t> &amp; Vivian Lawin | Supervised by: Boaz </a:t>
            </a:r>
            <a:r>
              <a:rPr lang="en-US" sz="7200" dirty="0" err="1">
                <a:ln w="17780" cmpd="sng">
                  <a:noFill/>
                  <a:prstDash val="solid"/>
                  <a:miter lim="800000"/>
                </a:ln>
              </a:rPr>
              <a:t>mizrachi</a:t>
            </a:r>
            <a:endParaRPr lang="en-US" sz="9600" dirty="0"/>
          </a:p>
        </p:txBody>
      </p:sp>
      <p:pic>
        <p:nvPicPr>
          <p:cNvPr id="5" name="Picture 2" descr="Techn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4693" y="600493"/>
            <a:ext cx="9834424" cy="1821190"/>
          </a:xfrm>
          <a:prstGeom prst="rect">
            <a:avLst/>
          </a:prstGeom>
          <a:noFill/>
          <a:extLst>
            <a:ext uri="{909E8E84-426E-40DD-AFC4-6F175D3DCCD1}">
              <a14:hiddenFill xmlns:a14="http://schemas.microsoft.com/office/drawing/2010/main">
                <a:solidFill>
                  <a:srgbClr val="FFFFFF"/>
                </a:solidFill>
              </a14:hiddenFill>
            </a:ext>
          </a:extLst>
        </p:spPr>
      </p:pic>
      <p:grpSp>
        <p:nvGrpSpPr>
          <p:cNvPr id="150" name="קבוצה 1"/>
          <p:cNvGrpSpPr/>
          <p:nvPr/>
        </p:nvGrpSpPr>
        <p:grpSpPr>
          <a:xfrm>
            <a:off x="101236" y="69435"/>
            <a:ext cx="7074483" cy="2934436"/>
            <a:chOff x="4707691" y="397288"/>
            <a:chExt cx="7074483" cy="2934436"/>
          </a:xfrm>
        </p:grpSpPr>
        <p:grpSp>
          <p:nvGrpSpPr>
            <p:cNvPr id="151" name="קבוצה 122"/>
            <p:cNvGrpSpPr/>
            <p:nvPr/>
          </p:nvGrpSpPr>
          <p:grpSpPr>
            <a:xfrm>
              <a:off x="4871916" y="1432719"/>
              <a:ext cx="2784081" cy="1899005"/>
              <a:chOff x="5989637" y="1109814"/>
              <a:chExt cx="2784081" cy="1899005"/>
            </a:xfrm>
          </p:grpSpPr>
          <p:sp useBgFill="1">
            <p:nvSpPr>
              <p:cNvPr id="155" name="מלבן 123"/>
              <p:cNvSpPr/>
              <p:nvPr/>
            </p:nvSpPr>
            <p:spPr>
              <a:xfrm>
                <a:off x="5989637" y="1124462"/>
                <a:ext cx="2521085" cy="1884357"/>
              </a:xfrm>
              <a:prstGeom prst="rect">
                <a:avLst/>
              </a:prstGeom>
              <a:solidFill>
                <a:srgbClr val="0F6FC6"/>
              </a:solidFill>
              <a:ln w="19050" cap="flat" cmpd="sng" algn="ctr">
                <a:noFill/>
                <a:prstDash val="solid"/>
              </a:ln>
              <a:effectLst/>
            </p:spPr>
            <p:txBody>
              <a:bodyPr rtlCol="1" anchor="ctr"/>
              <a:lstStyle/>
              <a:p>
                <a:pPr marL="0" marR="0" lvl="0" indent="0" algn="ctr" defTabSz="4174876" rtl="0" eaLnBrk="1" fontAlgn="auto" latinLnBrk="0" hangingPunct="1">
                  <a:lnSpc>
                    <a:spcPct val="100000"/>
                  </a:lnSpc>
                  <a:spcBef>
                    <a:spcPts val="0"/>
                  </a:spcBef>
                  <a:spcAft>
                    <a:spcPts val="0"/>
                  </a:spcAft>
                  <a:buClrTx/>
                  <a:buSzTx/>
                  <a:buFontTx/>
                  <a:buNone/>
                  <a:tabLst/>
                  <a:defRPr/>
                </a:pPr>
                <a:endParaRPr kumimoji="0" lang="he-IL" sz="8200" b="0" i="0" u="none" strike="noStrike" kern="0" cap="none" spc="0" normalizeH="0" baseline="0" noProof="0">
                  <a:ln>
                    <a:noFill/>
                  </a:ln>
                  <a:solidFill>
                    <a:prstClr val="white"/>
                  </a:solidFill>
                  <a:effectLst/>
                  <a:uLnTx/>
                  <a:uFillTx/>
                  <a:latin typeface="Arial"/>
                  <a:ea typeface="+mn-ea"/>
                  <a:cs typeface="Arial" panose="020B0604020202020204" pitchFamily="34" charset="0"/>
                </a:endParaRPr>
              </a:p>
            </p:txBody>
          </p:sp>
          <p:pic>
            <p:nvPicPr>
              <p:cNvPr id="156" name="Picture 10" descr="http://www.cs.technion.ac.il/~yetsion/images/ee_logo.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50000"/>
                        </a14:imgEffect>
                        <a14:imgEffect>
                          <a14:colorTemperature colorTemp="6750"/>
                        </a14:imgEffect>
                        <a14:imgEffect>
                          <a14:saturation sat="290000"/>
                        </a14:imgEffect>
                      </a14:imgLayer>
                    </a14:imgProps>
                  </a:ext>
                  <a:ext uri="{28A0092B-C50C-407E-A947-70E740481C1C}">
                    <a14:useLocalDpi xmlns:a14="http://schemas.microsoft.com/office/drawing/2010/main" val="0"/>
                  </a:ext>
                </a:extLst>
              </a:blip>
              <a:srcRect t="20931" r="53193" b="1290"/>
              <a:stretch/>
            </p:blipFill>
            <p:spPr bwMode="auto">
              <a:xfrm>
                <a:off x="6065837" y="1109814"/>
                <a:ext cx="2707881" cy="1899005"/>
              </a:xfrm>
              <a:prstGeom prst="rect">
                <a:avLst/>
              </a:prstGeom>
              <a:noFill/>
              <a:extLst>
                <a:ext uri="{909E8E84-426E-40DD-AFC4-6F175D3DCCD1}">
                  <a14:hiddenFill xmlns:a14="http://schemas.microsoft.com/office/drawing/2010/main">
                    <a:solidFill>
                      <a:srgbClr val="FFFFFF"/>
                    </a:solidFill>
                  </a14:hiddenFill>
                </a:ext>
              </a:extLst>
            </p:spPr>
          </p:pic>
        </p:grpSp>
        <p:sp>
          <p:nvSpPr>
            <p:cNvPr id="153" name="Rectangle 152"/>
            <p:cNvSpPr/>
            <p:nvPr/>
          </p:nvSpPr>
          <p:spPr>
            <a:xfrm>
              <a:off x="4707691" y="397288"/>
              <a:ext cx="6068071" cy="1077218"/>
            </a:xfrm>
            <a:prstGeom prst="rect">
              <a:avLst/>
            </a:prstGeom>
          </p:spPr>
          <p:txBody>
            <a:bodyPr wrap="none">
              <a:spAutoFit/>
            </a:bodyPr>
            <a:lstStyle/>
            <a:p>
              <a:pPr marL="0" marR="0" lvl="0" indent="0" algn="l" defTabSz="4174876" rtl="0" eaLnBrk="1" fontAlgn="auto" latinLnBrk="0" hangingPunct="1">
                <a:lnSpc>
                  <a:spcPct val="100000"/>
                </a:lnSpc>
                <a:spcBef>
                  <a:spcPts val="0"/>
                </a:spcBef>
                <a:spcAft>
                  <a:spcPts val="0"/>
                </a:spcAft>
                <a:buClrTx/>
                <a:buSzTx/>
                <a:buFontTx/>
                <a:buNone/>
                <a:tabLst>
                  <a:tab pos="2743200" algn="ctr"/>
                  <a:tab pos="5486400" algn="r"/>
                </a:tabLst>
                <a:defRPr/>
              </a:pPr>
              <a:r>
                <a:rPr kumimoji="0" lang="en-US" sz="3200" b="0" i="0" u="none" strike="noStrike" kern="0" cap="none" spc="80" normalizeH="0" baseline="0" noProof="0" dirty="0">
                  <a:ln>
                    <a:noFill/>
                  </a:ln>
                  <a:solidFill>
                    <a:prstClr val="white"/>
                  </a:solidFill>
                  <a:effectLst/>
                  <a:uLnTx/>
                  <a:uFillTx/>
                  <a:latin typeface="Arial Narrow" panose="020B0606020202030204" pitchFamily="34" charset="0"/>
                  <a:ea typeface="Times New Roman" panose="02020603050405020304" pitchFamily="18" charset="0"/>
                  <a:cs typeface="Miriam" panose="020B0502050101010101" pitchFamily="34" charset="-79"/>
                </a:rPr>
                <a:t>The Andrew &amp; Erna Viterbi Faculty of</a:t>
              </a:r>
            </a:p>
            <a:p>
              <a:pPr marL="0" marR="0" lvl="0" indent="0" algn="l" defTabSz="4174876" rtl="0" eaLnBrk="1" fontAlgn="auto" latinLnBrk="0" hangingPunct="1">
                <a:lnSpc>
                  <a:spcPct val="100000"/>
                </a:lnSpc>
                <a:spcBef>
                  <a:spcPts val="0"/>
                </a:spcBef>
                <a:spcAft>
                  <a:spcPts val="0"/>
                </a:spcAft>
                <a:buClrTx/>
                <a:buSzTx/>
                <a:buFontTx/>
                <a:buNone/>
                <a:tabLst>
                  <a:tab pos="2743200" algn="ctr"/>
                  <a:tab pos="5486400" algn="r"/>
                </a:tabLst>
                <a:defRPr/>
              </a:pPr>
              <a:r>
                <a:rPr kumimoji="0" lang="en-US" sz="3200" b="0" i="0" u="none" strike="noStrike" kern="0" cap="none" spc="80" normalizeH="0" baseline="0" noProof="0" dirty="0">
                  <a:ln>
                    <a:noFill/>
                  </a:ln>
                  <a:solidFill>
                    <a:prstClr val="white"/>
                  </a:solidFill>
                  <a:effectLst/>
                  <a:uLnTx/>
                  <a:uFillTx/>
                  <a:latin typeface="Arial Narrow" panose="020B0606020202030204" pitchFamily="34" charset="0"/>
                  <a:ea typeface="Times New Roman" panose="02020603050405020304" pitchFamily="18" charset="0"/>
                  <a:cs typeface="Miriam" panose="020B0502050101010101" pitchFamily="34" charset="-79"/>
                </a:rPr>
                <a:t> Electrical Engineering</a:t>
              </a:r>
              <a:endParaRPr kumimoji="0" lang="en-US" sz="32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iriam" panose="020B0502050101010101" pitchFamily="34" charset="-79"/>
              </a:endParaRPr>
            </a:p>
          </p:txBody>
        </p:sp>
        <p:sp>
          <p:nvSpPr>
            <p:cNvPr id="154" name="Text Box 53"/>
            <p:cNvSpPr txBox="1">
              <a:spLocks noChangeArrowheads="1"/>
            </p:cNvSpPr>
            <p:nvPr/>
          </p:nvSpPr>
          <p:spPr bwMode="auto">
            <a:xfrm>
              <a:off x="7741727" y="1593860"/>
              <a:ext cx="4040447" cy="157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lvl="0" indent="0" algn="l" defTabSz="4174876" rtl="0" eaLnBrk="1" fontAlgn="auto" latinLnBrk="0" hangingPunct="1">
                <a:lnSpc>
                  <a:spcPct val="100000"/>
                </a:lnSpc>
                <a:spcBef>
                  <a:spcPts val="0"/>
                </a:spcBef>
                <a:spcAft>
                  <a:spcPts val="0"/>
                </a:spcAft>
                <a:buClrTx/>
                <a:buSzTx/>
                <a:buFontTx/>
                <a:buNone/>
                <a:tabLst/>
                <a:defRPr/>
              </a:pPr>
              <a:r>
                <a:rPr kumimoji="0" lang="en-US" sz="3200" b="0" i="0" u="none" strike="noStrike" kern="0" cap="none" spc="100" normalizeH="0" baseline="0" noProof="0" dirty="0">
                  <a:ln>
                    <a:noFill/>
                  </a:ln>
                  <a:solidFill>
                    <a:prstClr val="white"/>
                  </a:solidFill>
                  <a:effectLst/>
                  <a:uLnTx/>
                  <a:uFillTx/>
                  <a:latin typeface="Arial Narrow" panose="020B0606020202030204" pitchFamily="34" charset="0"/>
                  <a:cs typeface="Arial" panose="020B0604020202020204" pitchFamily="34" charset="0"/>
                </a:rPr>
                <a:t>Electronics</a:t>
              </a:r>
              <a:endParaRPr kumimoji="0" lang="en-US" sz="3200" b="0" i="0" u="none" strike="noStrike" kern="0" cap="none" spc="0" normalizeH="0" baseline="0" noProof="0" dirty="0">
                <a:ln>
                  <a:noFill/>
                </a:ln>
                <a:solidFill>
                  <a:prstClr val="white"/>
                </a:solidFill>
                <a:effectLst/>
                <a:uLnTx/>
                <a:uFillTx/>
                <a:latin typeface="Times New Roman" panose="02020603050405020304" pitchFamily="18" charset="0"/>
                <a:cs typeface="Miriam" panose="020B0502050101010101" pitchFamily="34" charset="-79"/>
              </a:endParaRPr>
            </a:p>
            <a:p>
              <a:pPr marL="0" marR="0" lvl="0" indent="0" algn="l" defTabSz="4174876" rtl="0" eaLnBrk="1" fontAlgn="auto" latinLnBrk="0" hangingPunct="1">
                <a:lnSpc>
                  <a:spcPct val="100000"/>
                </a:lnSpc>
                <a:spcBef>
                  <a:spcPts val="0"/>
                </a:spcBef>
                <a:spcAft>
                  <a:spcPts val="0"/>
                </a:spcAft>
                <a:buClrTx/>
                <a:buSzTx/>
                <a:buFontTx/>
                <a:buNone/>
                <a:tabLst/>
                <a:defRPr/>
              </a:pPr>
              <a:r>
                <a:rPr kumimoji="0" lang="en-US" sz="3200" b="0" i="0" u="none" strike="noStrike" kern="0" cap="none" spc="100" normalizeH="0" baseline="0" noProof="0" dirty="0">
                  <a:ln>
                    <a:noFill/>
                  </a:ln>
                  <a:solidFill>
                    <a:prstClr val="white"/>
                  </a:solidFill>
                  <a:effectLst/>
                  <a:uLnTx/>
                  <a:uFillTx/>
                  <a:latin typeface="Arial Narrow" panose="020B0606020202030204" pitchFamily="34" charset="0"/>
                  <a:cs typeface="Arial" panose="020B0604020202020204" pitchFamily="34" charset="0"/>
                </a:rPr>
                <a:t>Computers</a:t>
              </a:r>
              <a:endParaRPr kumimoji="0" lang="en-US" sz="3200" b="0" i="0" u="none" strike="noStrike" kern="0" cap="none" spc="0" normalizeH="0" baseline="0" noProof="0" dirty="0">
                <a:ln>
                  <a:noFill/>
                </a:ln>
                <a:solidFill>
                  <a:prstClr val="white"/>
                </a:solidFill>
                <a:effectLst/>
                <a:uLnTx/>
                <a:uFillTx/>
                <a:latin typeface="Times New Roman" panose="02020603050405020304" pitchFamily="18" charset="0"/>
                <a:cs typeface="Miriam" panose="020B0502050101010101" pitchFamily="34" charset="-79"/>
              </a:endParaRPr>
            </a:p>
            <a:p>
              <a:pPr marL="0" marR="0" lvl="0" indent="0" algn="l" defTabSz="4174876" rtl="0" eaLnBrk="1" fontAlgn="auto" latinLnBrk="0" hangingPunct="1">
                <a:lnSpc>
                  <a:spcPct val="100000"/>
                </a:lnSpc>
                <a:spcBef>
                  <a:spcPts val="0"/>
                </a:spcBef>
                <a:spcAft>
                  <a:spcPts val="0"/>
                </a:spcAft>
                <a:buClrTx/>
                <a:buSzTx/>
                <a:buFontTx/>
                <a:buNone/>
                <a:tabLst>
                  <a:tab pos="2743200" algn="ctr"/>
                  <a:tab pos="5486400" algn="r"/>
                  <a:tab pos="457200" algn="l"/>
                </a:tabLst>
                <a:defRPr/>
              </a:pPr>
              <a:r>
                <a:rPr kumimoji="0" lang="en-US" sz="3200" b="0" i="0" u="none" strike="noStrike" kern="0" cap="none" spc="100" normalizeH="0" baseline="0" noProof="0" dirty="0">
                  <a:ln>
                    <a:noFill/>
                  </a:ln>
                  <a:solidFill>
                    <a:prstClr val="white"/>
                  </a:solidFill>
                  <a:effectLst/>
                  <a:uLnTx/>
                  <a:uFillTx/>
                  <a:latin typeface="Arial Narrow" panose="020B0606020202030204" pitchFamily="34" charset="0"/>
                  <a:ea typeface="Times New Roman" panose="02020603050405020304" pitchFamily="18" charset="0"/>
                  <a:cs typeface="Arial" panose="020B0604020202020204" pitchFamily="34" charset="0"/>
                </a:rPr>
                <a:t>Communications</a:t>
              </a:r>
              <a:endParaRPr kumimoji="0" lang="en-US" sz="32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Miriam" panose="020B0502050101010101" pitchFamily="34" charset="-79"/>
              </a:endParaRPr>
            </a:p>
          </p:txBody>
        </p:sp>
      </p:grpSp>
      <p:pic>
        <p:nvPicPr>
          <p:cNvPr id="157" name="תמונה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01302" y="171861"/>
            <a:ext cx="2420117" cy="2755398"/>
          </a:xfrm>
          <a:prstGeom prst="rect">
            <a:avLst/>
          </a:prstGeom>
        </p:spPr>
      </p:pic>
      <p:sp>
        <p:nvSpPr>
          <p:cNvPr id="207" name="Rounded Rectangle 206"/>
          <p:cNvSpPr/>
          <p:nvPr/>
        </p:nvSpPr>
        <p:spPr>
          <a:xfrm>
            <a:off x="184298" y="7947551"/>
            <a:ext cx="14363459" cy="12520913"/>
          </a:xfrm>
          <a:prstGeom prst="round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273" dirty="0"/>
          </a:p>
        </p:txBody>
      </p:sp>
      <p:sp>
        <p:nvSpPr>
          <p:cNvPr id="208" name="כותרת 1"/>
          <p:cNvSpPr txBox="1">
            <a:spLocks/>
          </p:cNvSpPr>
          <p:nvPr/>
        </p:nvSpPr>
        <p:spPr>
          <a:xfrm>
            <a:off x="621210" y="7431496"/>
            <a:ext cx="12506736" cy="2362200"/>
          </a:xfrm>
          <a:prstGeom prst="rect">
            <a:avLst/>
          </a:prstGeom>
        </p:spPr>
        <p:txBody>
          <a:bodyPr vert="horz" lIns="64652" tIns="32326" rIns="64652" bIns="32326"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r>
              <a:rPr lang="en-US" sz="6600" u="sng" dirty="0">
                <a:solidFill>
                  <a:srgbClr val="0070C0"/>
                </a:solidFill>
              </a:rPr>
              <a:t>Background: Cars testing</a:t>
            </a:r>
            <a:endParaRPr lang="he-IL" sz="6600" u="sng" dirty="0">
              <a:solidFill>
                <a:srgbClr val="0070C0"/>
              </a:solidFill>
            </a:endParaRPr>
          </a:p>
        </p:txBody>
      </p:sp>
      <p:sp>
        <p:nvSpPr>
          <p:cNvPr id="209" name="מלבן 30"/>
          <p:cNvSpPr/>
          <p:nvPr/>
        </p:nvSpPr>
        <p:spPr>
          <a:xfrm>
            <a:off x="1165979" y="9620091"/>
            <a:ext cx="12494830" cy="4832092"/>
          </a:xfrm>
          <a:prstGeom prst="rect">
            <a:avLst/>
          </a:prstGeom>
        </p:spPr>
        <p:txBody>
          <a:bodyPr wrap="square">
            <a:spAutoFit/>
          </a:bodyPr>
          <a:lstStyle/>
          <a:p>
            <a:pPr marL="457200"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In order to enhance and improve the driving experience in cars in general (and autonomous cars in particular), drivers and car testers must understand and feel not only the condition of the environment, but also the condition of the road.</a:t>
            </a:r>
          </a:p>
          <a:p>
            <a:pPr marL="457200" indent="-457200" algn="l" rtl="0">
              <a:buFont typeface="Arial" panose="020B0604020202020204" pitchFamily="34" charset="0"/>
              <a:buChar char="•"/>
            </a:pPr>
            <a:r>
              <a:rPr lang="en-US" sz="2800" dirty="0"/>
              <a:t>The more the testing procedure is efficient the more the results are reliable, and time is saved. both advantages are highly desired in the era of new technology, and especially in the emerging field of Artificial Intelligence and autonomous cars, enabling a transformation and technological rise in the mobility industry. </a:t>
            </a:r>
          </a:p>
          <a:p>
            <a:pPr marL="457200" indent="-457200" algn="l" rtl="0">
              <a:buFont typeface="Arial" panose="020B0604020202020204" pitchFamily="34" charset="0"/>
              <a:buChar char="•"/>
            </a:pPr>
            <a:endParaRPr lang="en-US" sz="2800" dirty="0">
              <a:solidFill>
                <a:schemeClr val="accent2">
                  <a:lumMod val="75000"/>
                </a:schemeClr>
              </a:solidFill>
              <a:latin typeface="Arial" panose="020B0604020202020204" pitchFamily="34" charset="0"/>
              <a:cs typeface="Arial" panose="020B0604020202020204" pitchFamily="34" charset="0"/>
            </a:endParaRPr>
          </a:p>
          <a:p>
            <a:pPr marL="457200" indent="-457200" algn="l" rtl="0">
              <a:buFont typeface="Arial" panose="020B0604020202020204" pitchFamily="34" charset="0"/>
              <a:buChar char="•"/>
            </a:pPr>
            <a:endParaRPr lang="he-IL" sz="2800" dirty="0">
              <a:solidFill>
                <a:schemeClr val="accent2">
                  <a:lumMod val="75000"/>
                </a:schemeClr>
              </a:solidFill>
              <a:cs typeface="Arial" charset="0"/>
            </a:endParaRPr>
          </a:p>
        </p:txBody>
      </p:sp>
      <p:sp>
        <p:nvSpPr>
          <p:cNvPr id="217" name="Rounded Rectangle 216"/>
          <p:cNvSpPr/>
          <p:nvPr/>
        </p:nvSpPr>
        <p:spPr>
          <a:xfrm>
            <a:off x="265462" y="20962700"/>
            <a:ext cx="14642214" cy="11077350"/>
          </a:xfrm>
          <a:prstGeom prst="round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273" dirty="0"/>
          </a:p>
        </p:txBody>
      </p:sp>
      <p:sp>
        <p:nvSpPr>
          <p:cNvPr id="218" name="Rounded Rectangle 217"/>
          <p:cNvSpPr/>
          <p:nvPr/>
        </p:nvSpPr>
        <p:spPr>
          <a:xfrm>
            <a:off x="544216" y="32514618"/>
            <a:ext cx="14363459" cy="9960727"/>
          </a:xfrm>
          <a:prstGeom prst="round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273" dirty="0"/>
          </a:p>
        </p:txBody>
      </p:sp>
      <p:sp>
        <p:nvSpPr>
          <p:cNvPr id="219" name="Rounded Rectangle 218"/>
          <p:cNvSpPr/>
          <p:nvPr/>
        </p:nvSpPr>
        <p:spPr>
          <a:xfrm>
            <a:off x="15223676" y="7854465"/>
            <a:ext cx="14363459" cy="12520913"/>
          </a:xfrm>
          <a:prstGeom prst="round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273" dirty="0"/>
          </a:p>
        </p:txBody>
      </p:sp>
      <p:sp>
        <p:nvSpPr>
          <p:cNvPr id="220" name="כותרת 1"/>
          <p:cNvSpPr txBox="1">
            <a:spLocks/>
          </p:cNvSpPr>
          <p:nvPr/>
        </p:nvSpPr>
        <p:spPr>
          <a:xfrm>
            <a:off x="16881049" y="8091719"/>
            <a:ext cx="10843148" cy="1131403"/>
          </a:xfrm>
          <a:prstGeom prst="rect">
            <a:avLst/>
          </a:prstGeom>
        </p:spPr>
        <p:txBody>
          <a:bodyPr vert="horz" lIns="64652" tIns="32326" rIns="64652" bIns="32326"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r>
              <a:rPr lang="en-US" sz="6600" u="sng" dirty="0">
                <a:solidFill>
                  <a:srgbClr val="0070C0"/>
                </a:solidFill>
              </a:rPr>
              <a:t>Project Goals and Challenges</a:t>
            </a:r>
            <a:endParaRPr lang="he-IL" sz="6600" u="sng" dirty="0">
              <a:solidFill>
                <a:srgbClr val="0070C0"/>
              </a:solidFill>
            </a:endParaRPr>
          </a:p>
        </p:txBody>
      </p:sp>
      <p:sp>
        <p:nvSpPr>
          <p:cNvPr id="222" name="Rectangle 221"/>
          <p:cNvSpPr/>
          <p:nvPr/>
        </p:nvSpPr>
        <p:spPr>
          <a:xfrm>
            <a:off x="15886938" y="9742196"/>
            <a:ext cx="13500068" cy="6124754"/>
          </a:xfrm>
          <a:prstGeom prst="rect">
            <a:avLst/>
          </a:prstGeom>
        </p:spPr>
        <p:txBody>
          <a:bodyPr wrap="square">
            <a:spAutoFit/>
          </a:bodyPr>
          <a:lstStyle/>
          <a:p>
            <a:pPr marL="914400" lvl="1"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Easy-to-use application.</a:t>
            </a:r>
          </a:p>
          <a:p>
            <a:pPr marL="914400" lvl="1"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receives sensors data collected by the vehicle, directly from the vehicle without any middle-man.</a:t>
            </a:r>
          </a:p>
          <a:p>
            <a:pPr marL="899084" lvl="1"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Cloud storage of test results.</a:t>
            </a:r>
          </a:p>
          <a:p>
            <a:pPr marL="899084" lvl="1"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User authentication to support secure logging and data recording.</a:t>
            </a:r>
          </a:p>
          <a:p>
            <a:pPr marL="914400" lvl="1"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Support multiple graphs (Up to 3 graphs at a time).</a:t>
            </a:r>
          </a:p>
          <a:p>
            <a:pPr marL="914400" lvl="1"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Offers different configurations (Resolution, Max value, Color…).</a:t>
            </a:r>
          </a:p>
          <a:p>
            <a:pPr marL="914400" lvl="1"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Time axis scaling.</a:t>
            </a:r>
          </a:p>
          <a:p>
            <a:pPr marL="899084" lvl="1"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Previous configurations feature: allowing testers to choose one of previously chosen sensors and configurations.</a:t>
            </a:r>
          </a:p>
          <a:p>
            <a:pPr marL="899084" lvl="1"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Different appearance theme.</a:t>
            </a:r>
          </a:p>
          <a:p>
            <a:pPr lvl="1" algn="l" rtl="0"/>
            <a:endParaRPr lang="en-US" sz="2800" dirty="0">
              <a:latin typeface="Arial" panose="020B0604020202020204" pitchFamily="34" charset="0"/>
              <a:cs typeface="Arial" panose="020B0604020202020204" pitchFamily="34" charset="0"/>
            </a:endParaRPr>
          </a:p>
          <a:p>
            <a:pPr marL="1356284" lvl="2" indent="-457200" algn="l" rtl="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202025" indent="-202025" algn="l" rtl="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227" name="כותרת 1"/>
          <p:cNvSpPr txBox="1">
            <a:spLocks/>
          </p:cNvSpPr>
          <p:nvPr/>
        </p:nvSpPr>
        <p:spPr>
          <a:xfrm>
            <a:off x="2577589" y="21532683"/>
            <a:ext cx="9377263" cy="1131403"/>
          </a:xfrm>
          <a:prstGeom prst="rect">
            <a:avLst/>
          </a:prstGeom>
        </p:spPr>
        <p:txBody>
          <a:bodyPr vert="horz" lIns="64652" tIns="32326" rIns="64652" bIns="32326"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r>
              <a:rPr lang="en-US" sz="6600" u="sng" dirty="0">
                <a:solidFill>
                  <a:srgbClr val="0070C0"/>
                </a:solidFill>
              </a:rPr>
              <a:t>High Level Design</a:t>
            </a:r>
            <a:endParaRPr lang="he-IL" sz="6600" u="sng" dirty="0">
              <a:solidFill>
                <a:srgbClr val="0070C0"/>
              </a:solidFill>
            </a:endParaRPr>
          </a:p>
        </p:txBody>
      </p:sp>
      <p:sp>
        <p:nvSpPr>
          <p:cNvPr id="232" name="Rounded Rectangle 231"/>
          <p:cNvSpPr/>
          <p:nvPr/>
        </p:nvSpPr>
        <p:spPr>
          <a:xfrm>
            <a:off x="15425177" y="20962700"/>
            <a:ext cx="14267199" cy="11077350"/>
          </a:xfrm>
          <a:prstGeom prst="round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273" dirty="0"/>
          </a:p>
        </p:txBody>
      </p:sp>
      <p:sp>
        <p:nvSpPr>
          <p:cNvPr id="233" name="כותרת 1"/>
          <p:cNvSpPr txBox="1">
            <a:spLocks/>
          </p:cNvSpPr>
          <p:nvPr/>
        </p:nvSpPr>
        <p:spPr>
          <a:xfrm>
            <a:off x="17172030" y="21634824"/>
            <a:ext cx="10929884" cy="1131403"/>
          </a:xfrm>
          <a:prstGeom prst="rect">
            <a:avLst/>
          </a:prstGeom>
        </p:spPr>
        <p:txBody>
          <a:bodyPr vert="horz" lIns="64652" tIns="32326" rIns="64652" bIns="32326"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r>
              <a:rPr lang="en-US" sz="6600" u="sng" dirty="0">
                <a:solidFill>
                  <a:srgbClr val="0070C0"/>
                </a:solidFill>
              </a:rPr>
              <a:t>User Interface</a:t>
            </a:r>
            <a:endParaRPr lang="he-IL" sz="6600" u="sng" dirty="0">
              <a:solidFill>
                <a:srgbClr val="0070C0"/>
              </a:solidFill>
            </a:endParaRPr>
          </a:p>
        </p:txBody>
      </p:sp>
      <p:sp>
        <p:nvSpPr>
          <p:cNvPr id="254" name="Rectangle 253"/>
          <p:cNvSpPr/>
          <p:nvPr/>
        </p:nvSpPr>
        <p:spPr>
          <a:xfrm>
            <a:off x="16258731" y="30277574"/>
            <a:ext cx="11759858" cy="954107"/>
          </a:xfrm>
          <a:prstGeom prst="rect">
            <a:avLst/>
          </a:prstGeom>
        </p:spPr>
        <p:txBody>
          <a:bodyPr wrap="square">
            <a:spAutoFit/>
          </a:bodyPr>
          <a:lstStyle/>
          <a:p>
            <a:pPr algn="ctr" rtl="0"/>
            <a:r>
              <a:rPr lang="en-US" sz="2800" dirty="0"/>
              <a:t>Designed to be as user-friendly and simple as possible, while protecting each user’s privacy.</a:t>
            </a:r>
          </a:p>
        </p:txBody>
      </p:sp>
      <p:sp>
        <p:nvSpPr>
          <p:cNvPr id="257" name="כותרת 1"/>
          <p:cNvSpPr txBox="1">
            <a:spLocks/>
          </p:cNvSpPr>
          <p:nvPr/>
        </p:nvSpPr>
        <p:spPr>
          <a:xfrm>
            <a:off x="1795504" y="33112470"/>
            <a:ext cx="11822120" cy="1131403"/>
          </a:xfrm>
          <a:prstGeom prst="rect">
            <a:avLst/>
          </a:prstGeom>
        </p:spPr>
        <p:txBody>
          <a:bodyPr vert="horz" lIns="64652" tIns="32326" rIns="64652" bIns="32326"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r>
              <a:rPr lang="en-US" sz="6300" u="sng" dirty="0">
                <a:solidFill>
                  <a:srgbClr val="0070C0"/>
                </a:solidFill>
              </a:rPr>
              <a:t>Back-end: Receiver, Authentication and Cloud storage</a:t>
            </a:r>
            <a:endParaRPr lang="he-IL" sz="6300" u="sng" dirty="0">
              <a:solidFill>
                <a:srgbClr val="0070C0"/>
              </a:solidFill>
            </a:endParaRPr>
          </a:p>
        </p:txBody>
      </p:sp>
      <p:sp>
        <p:nvSpPr>
          <p:cNvPr id="259" name="Rectangle 258"/>
          <p:cNvSpPr/>
          <p:nvPr/>
        </p:nvSpPr>
        <p:spPr>
          <a:xfrm>
            <a:off x="1208057" y="34991423"/>
            <a:ext cx="12315940" cy="4401205"/>
          </a:xfrm>
          <a:prstGeom prst="rect">
            <a:avLst/>
          </a:prstGeom>
        </p:spPr>
        <p:txBody>
          <a:bodyPr wrap="square">
            <a:spAutoFit/>
          </a:bodyPr>
          <a:lstStyle/>
          <a:p>
            <a:pPr marL="457200"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Receiver connected to transmitter via USB + OTG cable.</a:t>
            </a:r>
          </a:p>
          <a:p>
            <a:pPr marL="457200"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 Pipeline</a:t>
            </a:r>
          </a:p>
          <a:p>
            <a:pPr marL="914400" lvl="1"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Receive </a:t>
            </a:r>
            <a:r>
              <a:rPr lang="en-US" sz="2800" dirty="0">
                <a:latin typeface="Arial" panose="020B0604020202020204" pitchFamily="34" charset="0"/>
                <a:cs typeface="Arial" panose="020B0604020202020204" pitchFamily="34" charset="0"/>
                <a:sym typeface="Wingdings" panose="05000000000000000000" pitchFamily="2" charset="2"/>
              </a:rPr>
              <a:t> Parse  Enqueue  Dequeue  Process</a:t>
            </a:r>
            <a:endParaRPr lang="en-US" sz="2800" dirty="0">
              <a:latin typeface="Arial" panose="020B0604020202020204" pitchFamily="34" charset="0"/>
              <a:cs typeface="Arial" panose="020B0604020202020204" pitchFamily="34" charset="0"/>
            </a:endParaRPr>
          </a:p>
          <a:p>
            <a:pPr marL="457200"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In addition to filtering data, receiver also reads</a:t>
            </a:r>
          </a:p>
          <a:p>
            <a:pPr algn="l" rtl="0"/>
            <a:r>
              <a:rPr lang="en-US" sz="2800" dirty="0">
                <a:latin typeface="Arial" panose="020B0604020202020204" pitchFamily="34" charset="0"/>
                <a:cs typeface="Arial" panose="020B0604020202020204" pitchFamily="34" charset="0"/>
              </a:rPr>
              <a:t>    and parses data from data streams file .</a:t>
            </a:r>
          </a:p>
          <a:p>
            <a:pPr marL="457200" indent="-4572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supports authentication using Emails and passwords.</a:t>
            </a:r>
          </a:p>
          <a:p>
            <a:pPr marL="571500" indent="-5715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NoSQL database </a:t>
            </a:r>
          </a:p>
          <a:p>
            <a:pPr marL="1028700" lvl="1" indent="-5715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Documents and Collections hierarchy</a:t>
            </a:r>
          </a:p>
          <a:p>
            <a:pPr marL="571500" indent="-57150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Realtime Database.</a:t>
            </a:r>
          </a:p>
          <a:p>
            <a:pPr algn="l" rtl="0"/>
            <a:endParaRPr lang="en-US" sz="2800" dirty="0">
              <a:latin typeface="Arial" panose="020B0604020202020204" pitchFamily="34" charset="0"/>
              <a:cs typeface="Arial" panose="020B0604020202020204" pitchFamily="34" charset="0"/>
            </a:endParaRPr>
          </a:p>
        </p:txBody>
      </p:sp>
      <p:sp>
        <p:nvSpPr>
          <p:cNvPr id="260" name="Rounded Rectangle 259"/>
          <p:cNvSpPr/>
          <p:nvPr/>
        </p:nvSpPr>
        <p:spPr>
          <a:xfrm>
            <a:off x="15289468" y="32562599"/>
            <a:ext cx="14363459" cy="9960727"/>
          </a:xfrm>
          <a:prstGeom prst="roundRect">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273" dirty="0"/>
          </a:p>
        </p:txBody>
      </p:sp>
      <p:sp>
        <p:nvSpPr>
          <p:cNvPr id="264" name="כותרת 1"/>
          <p:cNvSpPr txBox="1">
            <a:spLocks/>
          </p:cNvSpPr>
          <p:nvPr/>
        </p:nvSpPr>
        <p:spPr>
          <a:xfrm>
            <a:off x="17673613" y="32988683"/>
            <a:ext cx="9427129" cy="1131403"/>
          </a:xfrm>
          <a:prstGeom prst="rect">
            <a:avLst/>
          </a:prstGeom>
        </p:spPr>
        <p:txBody>
          <a:bodyPr vert="horz" lIns="64652" tIns="32326" rIns="64652" bIns="32326"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r>
              <a:rPr lang="en-US" sz="6600" u="sng" dirty="0">
                <a:solidFill>
                  <a:srgbClr val="0070C0"/>
                </a:solidFill>
              </a:rPr>
              <a:t>Results</a:t>
            </a:r>
            <a:endParaRPr lang="he-IL" sz="6600" u="sng" dirty="0">
              <a:solidFill>
                <a:srgbClr val="0070C0"/>
              </a:solidFill>
            </a:endParaRPr>
          </a:p>
        </p:txBody>
      </p:sp>
      <p:sp>
        <p:nvSpPr>
          <p:cNvPr id="265" name="Rectangle 264"/>
          <p:cNvSpPr/>
          <p:nvPr/>
        </p:nvSpPr>
        <p:spPr>
          <a:xfrm>
            <a:off x="15915173" y="34443473"/>
            <a:ext cx="13548033" cy="1384995"/>
          </a:xfrm>
          <a:prstGeom prst="rect">
            <a:avLst/>
          </a:prstGeom>
        </p:spPr>
        <p:txBody>
          <a:bodyPr wrap="square">
            <a:spAutoFit/>
          </a:bodyPr>
          <a:lstStyle/>
          <a:p>
            <a:pPr marL="323240" indent="-323240" algn="l" rtl="0">
              <a:buFont typeface="Arial" panose="020B0604020202020204" pitchFamily="34" charset="0"/>
              <a:buChar char="•"/>
            </a:pPr>
            <a:r>
              <a:rPr lang="en-US" sz="2800" dirty="0">
                <a:latin typeface="Arial" panose="020B0604020202020204" pitchFamily="34" charset="0"/>
                <a:cs typeface="Arial" panose="020B0604020202020204" pitchFamily="34" charset="0"/>
              </a:rPr>
              <a:t>Easy-to-use application.</a:t>
            </a:r>
            <a:endParaRPr lang="en-US" sz="2800" dirty="0"/>
          </a:p>
          <a:p>
            <a:pPr marL="323240" indent="-323240" algn="l" rtl="0">
              <a:buFont typeface="Arial" panose="020B0604020202020204" pitchFamily="34" charset="0"/>
              <a:buChar char="•"/>
            </a:pPr>
            <a:r>
              <a:rPr lang="en-US" sz="2800" dirty="0"/>
              <a:t>Real-time car sensors data graphs, displayed as user’s preferences.</a:t>
            </a:r>
          </a:p>
          <a:p>
            <a:pPr marL="323240" indent="-323240" algn="l" rtl="0">
              <a:buFont typeface="Arial" panose="020B0604020202020204" pitchFamily="34" charset="0"/>
              <a:buChar char="•"/>
            </a:pPr>
            <a:r>
              <a:rPr lang="en-US" sz="2800" dirty="0"/>
              <a:t>Access to previously logged data.</a:t>
            </a:r>
          </a:p>
        </p:txBody>
      </p:sp>
      <p:sp>
        <p:nvSpPr>
          <p:cNvPr id="8" name="TextBox 7"/>
          <p:cNvSpPr txBox="1"/>
          <p:nvPr/>
        </p:nvSpPr>
        <p:spPr>
          <a:xfrm>
            <a:off x="-26880925" y="17287081"/>
            <a:ext cx="184731" cy="776495"/>
          </a:xfrm>
          <a:prstGeom prst="rect">
            <a:avLst/>
          </a:prstGeom>
          <a:noFill/>
        </p:spPr>
        <p:txBody>
          <a:bodyPr wrap="none" rtlCol="0">
            <a:spAutoFit/>
          </a:bodyPr>
          <a:lstStyle/>
          <a:p>
            <a:endParaRPr lang="en-US" dirty="0"/>
          </a:p>
        </p:txBody>
      </p:sp>
      <p:pic>
        <p:nvPicPr>
          <p:cNvPr id="2" name="Picture 1">
            <a:extLst>
              <a:ext uri="{FF2B5EF4-FFF2-40B4-BE49-F238E27FC236}">
                <a16:creationId xmlns:a16="http://schemas.microsoft.com/office/drawing/2014/main" id="{FD48C1CA-B858-4F1E-9160-ECB71EF016DC}"/>
              </a:ext>
            </a:extLst>
          </p:cNvPr>
          <p:cNvPicPr>
            <a:picLocks noChangeAspect="1"/>
          </p:cNvPicPr>
          <p:nvPr/>
        </p:nvPicPr>
        <p:blipFill rotWithShape="1">
          <a:blip r:embed="rId6"/>
          <a:srcRect l="5564" r="4782"/>
          <a:stretch/>
        </p:blipFill>
        <p:spPr>
          <a:xfrm>
            <a:off x="598207" y="23907939"/>
            <a:ext cx="13966290" cy="7041933"/>
          </a:xfrm>
          <a:prstGeom prst="rect">
            <a:avLst/>
          </a:prstGeom>
        </p:spPr>
      </p:pic>
      <p:pic>
        <p:nvPicPr>
          <p:cNvPr id="10" name="Picture 9">
            <a:extLst>
              <a:ext uri="{FF2B5EF4-FFF2-40B4-BE49-F238E27FC236}">
                <a16:creationId xmlns:a16="http://schemas.microsoft.com/office/drawing/2014/main" id="{B75EAEE8-9E4D-449F-A5A9-3E9D546BBF54}"/>
              </a:ext>
            </a:extLst>
          </p:cNvPr>
          <p:cNvPicPr>
            <a:picLocks noChangeAspect="1"/>
          </p:cNvPicPr>
          <p:nvPr/>
        </p:nvPicPr>
        <p:blipFill>
          <a:blip r:embed="rId7"/>
          <a:stretch>
            <a:fillRect/>
          </a:stretch>
        </p:blipFill>
        <p:spPr>
          <a:xfrm>
            <a:off x="16287954" y="23438650"/>
            <a:ext cx="12237273" cy="6417106"/>
          </a:xfrm>
          <a:prstGeom prst="rect">
            <a:avLst/>
          </a:prstGeom>
        </p:spPr>
      </p:pic>
      <p:pic>
        <p:nvPicPr>
          <p:cNvPr id="11" name="Picture 10">
            <a:extLst>
              <a:ext uri="{FF2B5EF4-FFF2-40B4-BE49-F238E27FC236}">
                <a16:creationId xmlns:a16="http://schemas.microsoft.com/office/drawing/2014/main" id="{4FDA5389-4827-44DD-A449-0496363E9945}"/>
              </a:ext>
            </a:extLst>
          </p:cNvPr>
          <p:cNvPicPr>
            <a:picLocks noChangeAspect="1"/>
          </p:cNvPicPr>
          <p:nvPr/>
        </p:nvPicPr>
        <p:blipFill>
          <a:blip r:embed="rId8"/>
          <a:stretch>
            <a:fillRect/>
          </a:stretch>
        </p:blipFill>
        <p:spPr>
          <a:xfrm>
            <a:off x="16187572" y="37066241"/>
            <a:ext cx="5105485" cy="3526815"/>
          </a:xfrm>
          <a:prstGeom prst="rect">
            <a:avLst/>
          </a:prstGeom>
        </p:spPr>
      </p:pic>
      <p:pic>
        <p:nvPicPr>
          <p:cNvPr id="66" name="Picture 2">
            <a:extLst>
              <a:ext uri="{FF2B5EF4-FFF2-40B4-BE49-F238E27FC236}">
                <a16:creationId xmlns:a16="http://schemas.microsoft.com/office/drawing/2014/main" id="{96FC7366-8BEB-44B8-A788-0B63FEEE6FC8}"/>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2296265" y="37129990"/>
            <a:ext cx="5406145" cy="339931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66">
            <a:extLst>
              <a:ext uri="{FF2B5EF4-FFF2-40B4-BE49-F238E27FC236}">
                <a16:creationId xmlns:a16="http://schemas.microsoft.com/office/drawing/2014/main" id="{600E35B2-9811-4684-9DA5-24350788B848}"/>
              </a:ext>
            </a:extLst>
          </p:cNvPr>
          <p:cNvPicPr/>
          <p:nvPr/>
        </p:nvPicPr>
        <p:blipFill>
          <a:blip r:embed="rId10"/>
          <a:stretch>
            <a:fillRect/>
          </a:stretch>
        </p:blipFill>
        <p:spPr>
          <a:xfrm>
            <a:off x="1526003" y="13111100"/>
            <a:ext cx="10330146" cy="6998609"/>
          </a:xfrm>
          <a:prstGeom prst="rect">
            <a:avLst/>
          </a:prstGeom>
        </p:spPr>
      </p:pic>
      <p:pic>
        <p:nvPicPr>
          <p:cNvPr id="68" name="Picture 67" descr="A screenshot of a social media post&#10;&#10;Description automatically generated">
            <a:extLst>
              <a:ext uri="{FF2B5EF4-FFF2-40B4-BE49-F238E27FC236}">
                <a16:creationId xmlns:a16="http://schemas.microsoft.com/office/drawing/2014/main" id="{F8E6E439-5002-4925-96E7-F868A711B5F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65975" y="38943062"/>
            <a:ext cx="5281177" cy="3260208"/>
          </a:xfrm>
          <a:prstGeom prst="rect">
            <a:avLst/>
          </a:prstGeom>
        </p:spPr>
      </p:pic>
      <p:pic>
        <p:nvPicPr>
          <p:cNvPr id="12" name="Picture 11">
            <a:extLst>
              <a:ext uri="{FF2B5EF4-FFF2-40B4-BE49-F238E27FC236}">
                <a16:creationId xmlns:a16="http://schemas.microsoft.com/office/drawing/2014/main" id="{2818EB63-F01D-485D-9329-6ACA7DC4F31B}"/>
              </a:ext>
            </a:extLst>
          </p:cNvPr>
          <p:cNvPicPr>
            <a:picLocks noChangeAspect="1"/>
          </p:cNvPicPr>
          <p:nvPr/>
        </p:nvPicPr>
        <p:blipFill>
          <a:blip r:embed="rId12"/>
          <a:stretch>
            <a:fillRect/>
          </a:stretch>
        </p:blipFill>
        <p:spPr>
          <a:xfrm>
            <a:off x="17237987" y="14913362"/>
            <a:ext cx="10129272" cy="4608579"/>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42988" rtl="0" eaLnBrk="0" fontAlgn="base" latinLnBrk="0" hangingPunct="0">
          <a:lnSpc>
            <a:spcPct val="100000"/>
          </a:lnSpc>
          <a:spcBef>
            <a:spcPct val="0"/>
          </a:spcBef>
          <a:spcAft>
            <a:spcPct val="0"/>
          </a:spcAft>
          <a:buClrTx/>
          <a:buSzTx/>
          <a:buFontTx/>
          <a:buNone/>
          <a:tabLst/>
          <a:defRPr kumimoji="0" lang="en-US" sz="4600" b="1" i="0" u="none" strike="noStrike" cap="none" normalizeH="0" baseline="0" smtClean="0">
            <a:ln>
              <a:noFill/>
            </a:ln>
            <a:solidFill>
              <a:srgbClr val="003399"/>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Basis</Template>
  <TotalTime>29790</TotalTime>
  <Words>323</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Narrow</vt:lpstr>
      <vt:lpstr>Centaur</vt:lpstr>
      <vt:lpstr>Century Gothic</vt:lpstr>
      <vt:lpstr>Times New Roman</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keywords>CTPClassification=CTP_NT</cp:keywords>
  <cp:lastModifiedBy>Lawin, Vivian</cp:lastModifiedBy>
  <cp:revision>470</cp:revision>
  <cp:lastPrinted>2003-04-18T14:25:05Z</cp:lastPrinted>
  <dcterms:created xsi:type="dcterms:W3CDTF">2003-04-11T15:30:44Z</dcterms:created>
  <dcterms:modified xsi:type="dcterms:W3CDTF">2020-03-16T10:31:27Z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35157c8b-ca2a-40db-be28-44ddb4e07921</vt:lpwstr>
  </property>
  <property fmtid="{D5CDD505-2E9C-101B-9397-08002B2CF9AE}" pid="3" name="CTP_TimeStamp">
    <vt:lpwstr>2020-03-16 10:30:56Z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