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32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3338C-4233-FF10-386C-2C29DA2E1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033D1-10F0-0F6E-EC2C-04147CCEF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059B0-562C-0913-5891-3E66EC65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ACA010-A8B6-E0BE-1EDC-C62885F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BBD088-D748-5229-7807-7627EFDC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52201-2939-BF25-66F7-74F7BDD0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965F42-A4B3-E8E8-21DA-7D1871FE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76E32-B5A4-84E9-4BA8-CB61F79D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91107-4381-484C-594F-938643A8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29466-F707-1665-7A05-328C1222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7FB9E3-4B6A-2410-32D3-594C22D5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5C2D19-B793-F46B-53F7-1B815641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B3154-BCAC-5AFE-611F-F137BD55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112AA-4E46-D406-B906-FC86876D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8F3D17-C9A0-6C80-4EBB-DAECF94A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1CE56-BF8C-8223-BCBB-DD2076A6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16E4E-D66D-A205-2E6A-5A991387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A290-A3A3-B195-C705-00534B6F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B6979-0812-450F-6A7F-14A884D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4AB45-60F4-7F5A-3A98-ECFC4AAC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DE37B-DA31-1CD3-20C8-164D1042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1A3D0A-8AD1-1E35-C2BC-3D78CF9B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60392-AEB3-EE21-1E53-108A7B75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592DF-12AD-5C2A-79D7-676BD9A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C9FC9D-65EB-2E0B-9CAC-70A84EC0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9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3A54-5182-B420-FE29-618B230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154AA-FD5D-F77C-7B5A-E84C0FD89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2F0BAB-AE23-9412-8A22-28EC73D1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EE4FD-8F26-45F1-9FF2-9DFC0447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F308DE-AD79-4EEB-40BE-D72381BF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2B1DD-C63D-E890-DA65-7A52F7D6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D90C4-06BC-0505-9DC6-80838C16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250C7-8FFA-CEB6-9E8B-C43AF826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9E807C-6065-25D6-FAF3-1D8DA56B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930965-E741-429F-0FE6-8AB887A95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3269D2-07A0-1EF4-6E69-C80BA0C40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DABAD7-CDBB-F894-A4C5-86638C67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25196-D0C4-23FF-4C08-0D61018D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D74A67-14AB-FA75-F246-36FAD0F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9C420-D7BB-FB82-0B5E-8F18DFA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9F4208-0C2A-F06D-4E57-2A30770E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4A7AEC-E267-1A80-D3FE-C492FD08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5E64C1-7E28-629F-48C7-0D98403B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EC0911-6437-61A3-532A-C12994EC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48802B-2859-7414-293D-5B8E56E3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3BE937-DFD1-34D0-692A-BBC242FA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D9536-0E18-6EC0-A929-BB6AD6FC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80BAD-3328-E4BB-49D9-F705233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879AD-0A92-9588-E7AE-FD754F89B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F18851-7FA5-8C06-654D-4979BED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ABF28-35E7-1E78-25E6-E91D0BBD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D9C31-7008-D0DE-AE8F-5EBA8964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11BD1-CE81-1C00-EC04-E668AD6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456FD2-5E32-2D31-6C03-0F65A6D04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CB17E-C441-3ADA-1E5B-F594EB0BD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9EF43-CA5A-F42A-B86C-BD69FFF5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9FB2E-3A7E-E05C-D2C6-22EF271B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6F2559-DFC7-4EC1-74F9-5C853CC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459C04-F47A-6E06-CD58-D58E62EC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64621-F566-3AE0-0169-734B06F3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DB61C-97D7-9C19-6477-EE346195A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F1F6-C0E2-44FC-9214-5254A15731E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3B727-D1EA-C99D-C17F-7BA3A6600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18419C-9673-E836-4471-623CBFABF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4237-34A4-4795-98C6-6B82216DAB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4347BC-DB69-31DB-1394-3CD7F275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502" y="1956118"/>
            <a:ext cx="9144000" cy="1655762"/>
          </a:xfrm>
        </p:spPr>
        <p:txBody>
          <a:bodyPr/>
          <a:lstStyle/>
          <a:p>
            <a:r>
              <a:rPr lang="pt-BR" dirty="0"/>
              <a:t>Quer descobrir uma </a:t>
            </a:r>
            <a:r>
              <a:rPr lang="pt-BR" b="1" dirty="0"/>
              <a:t>novidade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724919-EF62-7639-58FB-0829EDB49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164674" y="0"/>
            <a:ext cx="11862652" cy="68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7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b="1" dirty="0"/>
              <a:t>Fique por dentro</a:t>
            </a:r>
            <a:r>
              <a:rPr lang="pt-BR" sz="3200" dirty="0"/>
              <a:t> dos agendamentos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0654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AF4FEE-1A6E-0797-333F-5F2DED1F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" y="0"/>
            <a:ext cx="12174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dirty="0"/>
              <a:t>Com </a:t>
            </a:r>
            <a:r>
              <a:rPr lang="pt-BR" sz="3200" b="1" dirty="0"/>
              <a:t>flexibilidade</a:t>
            </a:r>
            <a:r>
              <a:rPr lang="pt-BR" sz="3200" dirty="0"/>
              <a:t> para edição e exclusão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385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2A9164-2361-AB04-8FE5-2808C9D1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049867"/>
            <a:ext cx="6791243" cy="51053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0CCD1-B1DE-275B-FB66-15283545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449" y="2024062"/>
            <a:ext cx="430301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dirty="0"/>
              <a:t>E tudo isso com o </a:t>
            </a:r>
            <a:r>
              <a:rPr lang="pt-BR" sz="3200" b="1" dirty="0"/>
              <a:t>monitoramento</a:t>
            </a:r>
            <a:r>
              <a:rPr lang="pt-BR" sz="3200" dirty="0"/>
              <a:t> de um </a:t>
            </a:r>
            <a:r>
              <a:rPr lang="pt-BR" sz="3200" b="1" dirty="0"/>
              <a:t>administrador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011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CA8C6D-D0F0-E948-2367-43FA2EBF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dirty="0"/>
              <a:t>Com o </a:t>
            </a:r>
            <a:r>
              <a:rPr lang="pt-BR" sz="3200" b="1" dirty="0"/>
              <a:t>controle</a:t>
            </a:r>
            <a:r>
              <a:rPr lang="pt-BR" sz="3200" dirty="0"/>
              <a:t> de cadastros na ponta dos dedos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069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6CDB61-61DB-19DE-43DB-9EC990D3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5" y="107951"/>
            <a:ext cx="5964289" cy="45550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F89248-0D73-9624-7557-FC27DB05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86" y="1750374"/>
            <a:ext cx="6200114" cy="46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6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dirty="0"/>
              <a:t>E </a:t>
            </a:r>
            <a:r>
              <a:rPr lang="pt-BR" sz="3200" b="1" dirty="0"/>
              <a:t>análise</a:t>
            </a:r>
            <a:r>
              <a:rPr lang="pt-BR" sz="3200" dirty="0"/>
              <a:t> de dados precisa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14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4347BC-DB69-31DB-1394-3CD7F275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618" y="2579573"/>
            <a:ext cx="1643149" cy="454573"/>
          </a:xfrm>
        </p:spPr>
        <p:txBody>
          <a:bodyPr/>
          <a:lstStyle/>
          <a:p>
            <a:r>
              <a:rPr lang="pt-BR" dirty="0"/>
              <a:t>Conheça o 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D77AAA-BB74-3C32-4F07-B559E2C1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502097"/>
            <a:ext cx="2260317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447AD6-F210-9424-ADDF-4FE3D14A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09" y="0"/>
            <a:ext cx="10594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dirty="0"/>
              <a:t>Acompanhe os agendamentos </a:t>
            </a:r>
            <a:r>
              <a:rPr lang="pt-BR" sz="3200" b="1" dirty="0"/>
              <a:t>quando</a:t>
            </a:r>
            <a:r>
              <a:rPr lang="pt-BR" sz="3200" dirty="0"/>
              <a:t> e </a:t>
            </a:r>
            <a:r>
              <a:rPr lang="pt-BR" sz="3200" b="1" dirty="0"/>
              <a:t>onde</a:t>
            </a:r>
            <a:r>
              <a:rPr lang="pt-BR" sz="3200" dirty="0"/>
              <a:t> quiser!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870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40"/>
            <a:ext cx="5617249" cy="1162694"/>
          </a:xfrm>
        </p:spPr>
        <p:txBody>
          <a:bodyPr>
            <a:normAutofit/>
          </a:bodyPr>
          <a:lstStyle/>
          <a:p>
            <a:r>
              <a:rPr lang="pt-BR" sz="3200" dirty="0"/>
              <a:t>Mais que um produto...</a:t>
            </a:r>
          </a:p>
          <a:p>
            <a:r>
              <a:rPr lang="pt-BR" sz="3200" b="1" dirty="0"/>
              <a:t>Uma solução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3205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2B7F1F9-3094-E758-806B-F8C5FD908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05" y="4199284"/>
            <a:ext cx="3156624" cy="18561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BAC11BF-4C5A-9C17-E2D4-FF2D16BCEA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2" b="23832"/>
          <a:stretch/>
        </p:blipFill>
        <p:spPr>
          <a:xfrm>
            <a:off x="871215" y="926039"/>
            <a:ext cx="3517584" cy="19304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A78452-0364-E38C-0124-533FE72D11FC}"/>
              </a:ext>
            </a:extLst>
          </p:cNvPr>
          <p:cNvSpPr txBox="1"/>
          <p:nvPr/>
        </p:nvSpPr>
        <p:spPr>
          <a:xfrm>
            <a:off x="7660529" y="402819"/>
            <a:ext cx="2786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Em parceria com</a:t>
            </a:r>
            <a:endParaRPr lang="en-US" sz="2800" dirty="0"/>
          </a:p>
        </p:txBody>
      </p:sp>
      <p:sp>
        <p:nvSpPr>
          <p:cNvPr id="15" name="Sinal de Adição 14">
            <a:extLst>
              <a:ext uri="{FF2B5EF4-FFF2-40B4-BE49-F238E27FC236}">
                <a16:creationId xmlns:a16="http://schemas.microsoft.com/office/drawing/2014/main" id="{3491B5ED-B024-330E-44BB-C0D96B696CF4}"/>
              </a:ext>
            </a:extLst>
          </p:cNvPr>
          <p:cNvSpPr/>
          <p:nvPr/>
        </p:nvSpPr>
        <p:spPr>
          <a:xfrm rot="10800000">
            <a:off x="4716296" y="2856439"/>
            <a:ext cx="1658443" cy="1683602"/>
          </a:xfrm>
          <a:prstGeom prst="mathPlus">
            <a:avLst/>
          </a:prstGeom>
          <a:gradFill flip="none" rotWithShape="1">
            <a:gsLst>
              <a:gs pos="65000">
                <a:srgbClr val="B90276"/>
              </a:gs>
              <a:gs pos="88000">
                <a:srgbClr val="6F197C"/>
              </a:gs>
              <a:gs pos="47000">
                <a:srgbClr val="57449C"/>
              </a:gs>
              <a:gs pos="28000">
                <a:srgbClr val="007BC0"/>
              </a:gs>
            </a:gsLst>
            <a:lin ang="81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6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BAC11BF-4C5A-9C17-E2D4-FF2D16BC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2" b="23832"/>
          <a:stretch/>
        </p:blipFill>
        <p:spPr>
          <a:xfrm>
            <a:off x="4121872" y="2463800"/>
            <a:ext cx="3517584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ED77AAA-BB74-3C32-4F07-B559E2C1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502097"/>
            <a:ext cx="2260317" cy="6095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352F1E-44AC-AFCB-28A3-5DD79DD68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93" y="2375113"/>
            <a:ext cx="698413" cy="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5F22E8-DB4D-93FC-9397-3B3573F5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5" y="0"/>
            <a:ext cx="11814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9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dirty="0"/>
              <a:t>Agendamento de salas de um jeito </a:t>
            </a:r>
            <a:r>
              <a:rPr lang="pt-BR" sz="3200" b="1" dirty="0"/>
              <a:t>inovador</a:t>
            </a:r>
            <a:r>
              <a:rPr lang="pt-BR" sz="3200" dirty="0"/>
              <a:t> e </a:t>
            </a:r>
            <a:r>
              <a:rPr lang="pt-BR" sz="3200" b="1" dirty="0"/>
              <a:t>100% Bosch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02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4C85714-768B-BBBB-680A-259B7E07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" y="0"/>
            <a:ext cx="11758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b="1" dirty="0"/>
              <a:t>Acompanhe</a:t>
            </a:r>
            <a:r>
              <a:rPr lang="pt-BR" sz="3200" dirty="0"/>
              <a:t> os eventos do dia!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619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D6CD5C-DEEB-601D-3F51-4A327ACB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C19AE4D-78E1-BA7B-8098-0CE27A75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217" y="2105439"/>
            <a:ext cx="5617249" cy="2237961"/>
          </a:xfrm>
        </p:spPr>
        <p:txBody>
          <a:bodyPr>
            <a:normAutofit/>
          </a:bodyPr>
          <a:lstStyle/>
          <a:p>
            <a:r>
              <a:rPr lang="pt-BR" sz="3200" b="1" dirty="0"/>
              <a:t>Conheça</a:t>
            </a:r>
            <a:r>
              <a:rPr lang="pt-BR" sz="3200" dirty="0"/>
              <a:t> os ambientes!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7807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80</Words>
  <Application>Microsoft Office PowerPoint</Application>
  <PresentationFormat>Widescreen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Bosch Office Sans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Oliveira Tayssa (CaP/ETS)</dc:creator>
  <cp:lastModifiedBy>Rezende Bryan (CaP/ETS)</cp:lastModifiedBy>
  <cp:revision>2</cp:revision>
  <dcterms:created xsi:type="dcterms:W3CDTF">2023-11-07T18:24:01Z</dcterms:created>
  <dcterms:modified xsi:type="dcterms:W3CDTF">2023-12-08T17:17:34Z</dcterms:modified>
</cp:coreProperties>
</file>