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48" d="100"/>
          <a:sy n="148" d="100"/>
        </p:scale>
        <p:origin x="6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f0549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bf0549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f05492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bf05492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f05492f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bf05492f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bf05492f5_2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bf05492f5_2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bf05492f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bf05492f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Hopper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38546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Jacqueline Ramos, Will DeRoberts, Mark Paris, Diaeddin Motan</a:t>
            </a:r>
            <a:endParaRPr/>
          </a:p>
        </p:txBody>
      </p:sp>
      <p:pic>
        <p:nvPicPr>
          <p:cNvPr id="87" name="Google Shape;87;p13" descr="Bunny Or Rabbit Drinking Mug Beer Isolated On White Royalty Free Cliparts,  Vectors, And Stock Illustration. Image 93343384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750" y="158650"/>
            <a:ext cx="3183725" cy="31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Customers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1247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Brunch Crowd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College Crowd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Rowdy Crowd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‘Lana Del Rey’ Crowd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Shots on shot (vaccinated) Crowd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2am Crowd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9am Crowd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Karens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575675" y="1121925"/>
            <a:ext cx="43410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Times New Roman"/>
                <a:ea typeface="Times New Roman"/>
                <a:cs typeface="Times New Roman"/>
                <a:sym typeface="Times New Roman"/>
              </a:rPr>
              <a:t>Bar Hopper is the waze for nightlife! Find the grooviest club in town by collaborating with your friends to tag nightlife spots with real-time attributes such as ‘long line’ or ‘empty’. </a:t>
            </a:r>
            <a:endParaRPr sz="2100"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our Customers</a:t>
            </a:r>
            <a:endParaRPr/>
          </a:p>
        </p:txBody>
      </p:sp>
      <p:pic>
        <p:nvPicPr>
          <p:cNvPr id="100" name="Google Shape;100;p15" descr="Drunk Rabbit Royalty Free Cliparts, Vectors, And Stock Illustration. Image  24201878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675" y="1860525"/>
            <a:ext cx="3364325" cy="2952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all need a little more joy these days.  Long lines and suboptimal bar atmosphere has a profound impact on our customer’s happiness.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helping them find the right bar, we empower our customers</a:t>
            </a:r>
            <a:br>
              <a:rPr lang="en"/>
            </a:br>
            <a:r>
              <a:rPr lang="en"/>
              <a:t>to make choices that help them belong and bring them</a:t>
            </a:r>
            <a:br>
              <a:rPr lang="en"/>
            </a:br>
            <a:r>
              <a:rPr lang="en"/>
              <a:t>together at the right bar for them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300" y="3593266"/>
            <a:ext cx="2212750" cy="14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420" y="3644200"/>
            <a:ext cx="2574275" cy="16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we’re making the world a better place!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956200"/>
            <a:ext cx="8520600" cy="3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 year and a half of staying inside and having a non-existent social life, we are all ready to ‘hop’ back to it!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Bar Hopper can ease the transition back to nightlife during covid era AND improve the experience by </a:t>
            </a:r>
            <a:r>
              <a:rPr lang="en" b="1"/>
              <a:t>reducing frustration</a:t>
            </a:r>
            <a:r>
              <a:rPr lang="en"/>
              <a:t> and </a:t>
            </a:r>
            <a:r>
              <a:rPr lang="en" b="1"/>
              <a:t>increasing satisfaction/comfort</a:t>
            </a:r>
            <a:r>
              <a:rPr lang="en"/>
              <a:t>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Bar Hopper, you’ll be able to select the bars that best fit your mood and time frame. </a:t>
            </a:r>
            <a:r>
              <a:rPr lang="en" i="1"/>
              <a:t>Goodbye waiting 30 min for a bar that is so not your vibe!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Bar Hopper, you’ll be able to select the clubs that align with your covid health &amp; safety standards. </a:t>
            </a:r>
            <a:r>
              <a:rPr lang="en" i="1"/>
              <a:t>Goodbye making it all the way out to a club that isn’t checking vaccination cards!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100" y="3905412"/>
            <a:ext cx="1911050" cy="13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“Chugging” forward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11700" y="973200"/>
            <a:ext cx="81888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the course of the pandemic, we have learned the true value of human connection and social activities.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So let’s safely prioritize and maximize our night lives!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450" y="2382175"/>
            <a:ext cx="3625299" cy="24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 descr="18 Drunk Bunny Photos and Premium High Res Pictures - Getty Imag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900" y="3109650"/>
            <a:ext cx="1551025" cy="20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Display recent status (within 2 hours)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 verification of recent status (quick yes/no question to ‘long wait time?’)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for a bar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View hours of operation, phone #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See it’s location on a map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View COVID requirements (e.g. vaccine required, masks required, reduced capacity)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Rating (‘Hot Bar!’)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Macintosh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Times New Roman</vt:lpstr>
      <vt:lpstr>Roboto</vt:lpstr>
      <vt:lpstr>Arial</vt:lpstr>
      <vt:lpstr>Geometric</vt:lpstr>
      <vt:lpstr>Bar Hopper</vt:lpstr>
      <vt:lpstr>Our Customers</vt:lpstr>
      <vt:lpstr>Impact on our Customers</vt:lpstr>
      <vt:lpstr>How we’re making the world a better place!</vt:lpstr>
      <vt:lpstr>“Chugging” forward</vt:lpstr>
      <vt:lpstr>Major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Hopper</dc:title>
  <cp:lastModifiedBy>Jacqueline Ramos</cp:lastModifiedBy>
  <cp:revision>1</cp:revision>
  <dcterms:modified xsi:type="dcterms:W3CDTF">2021-09-15T14:03:01Z</dcterms:modified>
</cp:coreProperties>
</file>