
<file path=[Content_Types].xml><?xml version="1.0" encoding="utf-8"?>
<Types xmlns="http://schemas.openxmlformats.org/package/2006/content-types">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11"/>
  </p:notesMasterIdLst>
  <p:sldIdLst>
    <p:sldId id="256" r:id="rId4"/>
    <p:sldId id="257" r:id="rId5"/>
    <p:sldId id="258" r:id="rId6"/>
    <p:sldId id="259" r:id="rId7"/>
    <p:sldId id="260" r:id="rId8"/>
    <p:sldId id="261" r:id="rId9"/>
    <p:sldId id="262" r:id="rId1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6"/>
  </p:normalViewPr>
  <p:slideViewPr>
    <p:cSldViewPr snapToGrid="0" snapToObjects="1">
      <p:cViewPr>
        <p:scale>
          <a:sx n="160" d="100"/>
          <a:sy n="160" d="100"/>
        </p:scale>
        <p:origin x="240" y="-1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tableStyles" Target="tableStyle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6" name="PlaceHolder 1"/>
          <p:cNvSpPr>
            <a:spLocks noGrp="1"/>
          </p:cNvSpPr>
          <p:nvPr>
            <p:ph type="body"/>
          </p:nvPr>
        </p:nvSpPr>
        <p:spPr>
          <a:xfrm>
            <a:off x="756000" y="5078520"/>
            <a:ext cx="6047640" cy="4811040"/>
          </a:xfrm>
          <a:prstGeom prst="rect">
            <a:avLst/>
          </a:prstGeom>
        </p:spPr>
        <p:txBody>
          <a:bodyPr lIns="0" tIns="0" rIns="0" bIns="0"/>
          <a:lstStyle/>
          <a:p>
            <a:r>
              <a:rPr lang="en-IN" sz="2000" b="0" strike="noStrike" spc="-1">
                <a:solidFill>
                  <a:srgbClr val="000000"/>
                </a:solidFill>
                <a:uFill>
                  <a:solidFill>
                    <a:srgbClr val="FFFFFF"/>
                  </a:solidFill>
                </a:uFill>
                <a:latin typeface="Arial"/>
              </a:rPr>
              <a:t>Click to edit the notes format</a:t>
            </a:r>
          </a:p>
        </p:txBody>
      </p:sp>
      <p:sp>
        <p:nvSpPr>
          <p:cNvPr id="127" name="PlaceHolder 2"/>
          <p:cNvSpPr>
            <a:spLocks noGrp="1"/>
          </p:cNvSpPr>
          <p:nvPr>
            <p:ph type="hdr"/>
          </p:nvPr>
        </p:nvSpPr>
        <p:spPr>
          <a:xfrm>
            <a:off x="0" y="0"/>
            <a:ext cx="3280680" cy="534240"/>
          </a:xfrm>
          <a:prstGeom prst="rect">
            <a:avLst/>
          </a:prstGeom>
        </p:spPr>
        <p:txBody>
          <a:bodyPr lIns="0" tIns="0" rIns="0" bIns="0"/>
          <a:lstStyle/>
          <a:p>
            <a:r>
              <a:rPr lang="en-IN" sz="1400" b="0" strike="noStrike" spc="-1">
                <a:solidFill>
                  <a:srgbClr val="000000"/>
                </a:solidFill>
                <a:uFill>
                  <a:solidFill>
                    <a:srgbClr val="FFFFFF"/>
                  </a:solidFill>
                </a:uFill>
                <a:latin typeface="Times New Roman"/>
              </a:rPr>
              <a:t> </a:t>
            </a:r>
          </a:p>
        </p:txBody>
      </p:sp>
      <p:sp>
        <p:nvSpPr>
          <p:cNvPr id="128" name="PlaceHolder 3"/>
          <p:cNvSpPr>
            <a:spLocks noGrp="1"/>
          </p:cNvSpPr>
          <p:nvPr>
            <p:ph type="dt"/>
          </p:nvPr>
        </p:nvSpPr>
        <p:spPr>
          <a:xfrm>
            <a:off x="4278960" y="0"/>
            <a:ext cx="3280680" cy="534240"/>
          </a:xfrm>
          <a:prstGeom prst="rect">
            <a:avLst/>
          </a:prstGeom>
        </p:spPr>
        <p:txBody>
          <a:bodyPr lIns="0" tIns="0" rIns="0" bIns="0"/>
          <a:lstStyle/>
          <a:p>
            <a:pPr algn="r"/>
            <a:r>
              <a:rPr lang="en-IN" sz="1400" b="0" strike="noStrike" spc="-1">
                <a:solidFill>
                  <a:srgbClr val="000000"/>
                </a:solidFill>
                <a:uFill>
                  <a:solidFill>
                    <a:srgbClr val="FFFFFF"/>
                  </a:solidFill>
                </a:uFill>
                <a:latin typeface="Times New Roman"/>
              </a:rPr>
              <a:t> </a:t>
            </a:r>
          </a:p>
        </p:txBody>
      </p:sp>
      <p:sp>
        <p:nvSpPr>
          <p:cNvPr id="129" name="PlaceHolder 4"/>
          <p:cNvSpPr>
            <a:spLocks noGrp="1"/>
          </p:cNvSpPr>
          <p:nvPr>
            <p:ph type="ftr"/>
          </p:nvPr>
        </p:nvSpPr>
        <p:spPr>
          <a:xfrm>
            <a:off x="0" y="10157400"/>
            <a:ext cx="3280680" cy="534240"/>
          </a:xfrm>
          <a:prstGeom prst="rect">
            <a:avLst/>
          </a:prstGeom>
        </p:spPr>
        <p:txBody>
          <a:bodyPr lIns="0" tIns="0" rIns="0" bIns="0" anchor="b"/>
          <a:lstStyle/>
          <a:p>
            <a:r>
              <a:rPr lang="en-IN" sz="1400" b="0" strike="noStrike" spc="-1">
                <a:solidFill>
                  <a:srgbClr val="000000"/>
                </a:solidFill>
                <a:uFill>
                  <a:solidFill>
                    <a:srgbClr val="FFFFFF"/>
                  </a:solidFill>
                </a:uFill>
                <a:latin typeface="Times New Roman"/>
              </a:rPr>
              <a:t> </a:t>
            </a:r>
          </a:p>
        </p:txBody>
      </p:sp>
      <p:sp>
        <p:nvSpPr>
          <p:cNvPr id="130" name="PlaceHolder 5"/>
          <p:cNvSpPr>
            <a:spLocks noGrp="1"/>
          </p:cNvSpPr>
          <p:nvPr>
            <p:ph type="sldNum"/>
          </p:nvPr>
        </p:nvSpPr>
        <p:spPr>
          <a:xfrm>
            <a:off x="4278960" y="10157400"/>
            <a:ext cx="3280680" cy="534240"/>
          </a:xfrm>
          <a:prstGeom prst="rect">
            <a:avLst/>
          </a:prstGeom>
        </p:spPr>
        <p:txBody>
          <a:bodyPr lIns="0" tIns="0" rIns="0" bIns="0" anchor="b"/>
          <a:lstStyle/>
          <a:p>
            <a:pPr algn="r"/>
            <a:fld id="{4AB20AA4-010F-4051-AE67-005D3330C902}" type="slidenum">
              <a:rPr lang="en-IN" sz="1400" b="0" strike="noStrike" spc="-1">
                <a:solidFill>
                  <a:srgbClr val="000000"/>
                </a:solidFill>
                <a:uFill>
                  <a:solidFill>
                    <a:srgbClr val="FFFFFF"/>
                  </a:solidFill>
                </a:uFill>
                <a:latin typeface="Times New Roman"/>
              </a:rPr>
              <a:t>‹#›</a:t>
            </a:fld>
            <a:endParaRPr lang="en-IN"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685800" y="4343400"/>
            <a:ext cx="5485680" cy="4114080"/>
          </a:xfrm>
          <a:prstGeom prst="rect">
            <a:avLst/>
          </a:prstGeom>
        </p:spPr>
        <p:txBody>
          <a:bodyPr lIns="0" tIns="0" rIns="0" bIns="0"/>
          <a:lstStyle/>
          <a:p>
            <a:pPr marL="216000" indent="-216000">
              <a:lnSpc>
                <a:spcPct val="100000"/>
              </a:lnSpc>
            </a:pPr>
            <a:r>
              <a:rPr lang="en-IN" sz="1200" b="1" strike="noStrike" spc="-1">
                <a:solidFill>
                  <a:srgbClr val="000000"/>
                </a:solidFill>
                <a:uFill>
                  <a:solidFill>
                    <a:srgbClr val="FFFFFF"/>
                  </a:solidFill>
                </a:uFill>
                <a:latin typeface="Arial"/>
              </a:rPr>
              <a:t>W3 &amp; Product Usage is not included in Project Opal’s scope at this time.</a:t>
            </a:r>
            <a:endParaRPr lang="en-IN" sz="1200" b="0" strike="noStrike" spc="-1">
              <a:solidFill>
                <a:srgbClr val="000000"/>
              </a:solidFill>
              <a:uFill>
                <a:solidFill>
                  <a:srgbClr val="FFFFFF"/>
                </a:solidFill>
              </a:uFill>
              <a:latin typeface="Arial"/>
            </a:endParaRPr>
          </a:p>
        </p:txBody>
      </p:sp>
      <p:sp>
        <p:nvSpPr>
          <p:cNvPr id="151" name="CustomShape 2"/>
          <p:cNvSpPr/>
          <p:nvPr/>
        </p:nvSpPr>
        <p:spPr>
          <a:xfrm>
            <a:off x="3884760" y="8685360"/>
            <a:ext cx="2971080" cy="456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D8D75B9-162C-404A-9E4C-4E4070516325}" type="slidenum">
              <a:rPr lang="en-IN" sz="1200" b="0" strike="noStrike" spc="-1">
                <a:solidFill>
                  <a:srgbClr val="000000"/>
                </a:solidFill>
                <a:uFill>
                  <a:solidFill>
                    <a:srgbClr val="FFFFFF"/>
                  </a:solidFill>
                </a:uFill>
                <a:latin typeface="Arial"/>
                <a:ea typeface="+mn-ea"/>
              </a:rPr>
              <a:t>2</a:t>
            </a:fld>
            <a:endParaRPr lang="en-IN" sz="1200" b="0" strike="noStrike" spc="-1">
              <a:solidFill>
                <a:srgbClr val="000000"/>
              </a:solidFill>
              <a:uFill>
                <a:solidFill>
                  <a:srgbClr val="FFFFFF"/>
                </a:solidFill>
              </a:uFill>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685800" y="4343400"/>
            <a:ext cx="5485680" cy="4114080"/>
          </a:xfrm>
          <a:prstGeom prst="rect">
            <a:avLst/>
          </a:prstGeom>
        </p:spPr>
        <p:txBody>
          <a:bodyPr lIns="0" tIns="0" rIns="0" bIns="0"/>
          <a:lstStyle/>
          <a:p>
            <a:pPr marL="216000" indent="-216000">
              <a:lnSpc>
                <a:spcPct val="100000"/>
              </a:lnSpc>
            </a:pPr>
            <a:r>
              <a:rPr lang="en-IN" sz="1200" b="1" strike="noStrike" spc="-1">
                <a:solidFill>
                  <a:srgbClr val="000000"/>
                </a:solidFill>
                <a:uFill>
                  <a:solidFill>
                    <a:srgbClr val="FFFFFF"/>
                  </a:solidFill>
                </a:uFill>
                <a:latin typeface="Arial"/>
              </a:rPr>
              <a:t>W3 &amp; Product Usage is not included in Project Opal’s scope at this time.</a:t>
            </a:r>
            <a:endParaRPr lang="en-IN" sz="1200" b="0" strike="noStrike" spc="-1">
              <a:solidFill>
                <a:srgbClr val="000000"/>
              </a:solidFill>
              <a:uFill>
                <a:solidFill>
                  <a:srgbClr val="FFFFFF"/>
                </a:solidFill>
              </a:uFill>
              <a:latin typeface="Arial"/>
            </a:endParaRPr>
          </a:p>
        </p:txBody>
      </p:sp>
      <p:sp>
        <p:nvSpPr>
          <p:cNvPr id="153" name="CustomShape 2"/>
          <p:cNvSpPr/>
          <p:nvPr/>
        </p:nvSpPr>
        <p:spPr>
          <a:xfrm>
            <a:off x="3884760" y="8685360"/>
            <a:ext cx="2971080" cy="456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EC5CE44-E41B-45DD-AEF8-FEE9B6226161}" type="slidenum">
              <a:rPr lang="en-IN" sz="1200" b="0" strike="noStrike" spc="-1">
                <a:solidFill>
                  <a:srgbClr val="000000"/>
                </a:solidFill>
                <a:uFill>
                  <a:solidFill>
                    <a:srgbClr val="FFFFFF"/>
                  </a:solidFill>
                </a:uFill>
                <a:latin typeface="Arial"/>
                <a:ea typeface="+mn-ea"/>
              </a:rPr>
              <a:t>3</a:t>
            </a:fld>
            <a:endParaRPr lang="en-IN" sz="1200" b="0" strike="noStrike" spc="-1">
              <a:solidFill>
                <a:srgbClr val="000000"/>
              </a:solidFill>
              <a:uFill>
                <a:solidFill>
                  <a:srgbClr val="FFFFFF"/>
                </a:solidFill>
              </a:uFill>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PlaceHolder 1"/>
          <p:cNvSpPr>
            <a:spLocks noGrp="1"/>
          </p:cNvSpPr>
          <p:nvPr>
            <p:ph type="body"/>
          </p:nvPr>
        </p:nvSpPr>
        <p:spPr>
          <a:xfrm>
            <a:off x="685800" y="4343400"/>
            <a:ext cx="5485680" cy="4114080"/>
          </a:xfrm>
          <a:prstGeom prst="rect">
            <a:avLst/>
          </a:prstGeom>
        </p:spPr>
        <p:txBody>
          <a:bodyPr lIns="0" tIns="0" rIns="0" bIns="0"/>
          <a:lstStyle/>
          <a:p>
            <a:pPr marL="216000" indent="-216000">
              <a:lnSpc>
                <a:spcPct val="100000"/>
              </a:lnSpc>
            </a:pPr>
            <a:r>
              <a:rPr lang="en-IN" sz="1200" b="1" strike="noStrike" spc="-1">
                <a:solidFill>
                  <a:srgbClr val="000000"/>
                </a:solidFill>
                <a:uFill>
                  <a:solidFill>
                    <a:srgbClr val="FFFFFF"/>
                  </a:solidFill>
                </a:uFill>
                <a:latin typeface="Arial"/>
              </a:rPr>
              <a:t>W3 &amp; Product Usage is not included in Project Opal’s scope at this time.</a:t>
            </a:r>
            <a:endParaRPr lang="en-IN" sz="1200" b="0" strike="noStrike" spc="-1">
              <a:solidFill>
                <a:srgbClr val="000000"/>
              </a:solidFill>
              <a:uFill>
                <a:solidFill>
                  <a:srgbClr val="FFFFFF"/>
                </a:solidFill>
              </a:uFill>
              <a:latin typeface="Arial"/>
            </a:endParaRPr>
          </a:p>
        </p:txBody>
      </p:sp>
      <p:sp>
        <p:nvSpPr>
          <p:cNvPr id="155" name="CustomShape 2"/>
          <p:cNvSpPr/>
          <p:nvPr/>
        </p:nvSpPr>
        <p:spPr>
          <a:xfrm>
            <a:off x="3884760" y="8685360"/>
            <a:ext cx="2971080" cy="456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465F3E6-EAA9-42B8-AE85-31DE76E9F46C}" type="slidenum">
              <a:rPr lang="en-IN" sz="1200" b="0" strike="noStrike" spc="-1">
                <a:solidFill>
                  <a:srgbClr val="000000"/>
                </a:solidFill>
                <a:uFill>
                  <a:solidFill>
                    <a:srgbClr val="FFFFFF"/>
                  </a:solidFill>
                </a:uFill>
                <a:latin typeface="Arial"/>
                <a:ea typeface="+mn-ea"/>
              </a:rPr>
              <a:t>4</a:t>
            </a:fld>
            <a:endParaRPr lang="en-IN" sz="1200" b="0" strike="noStrike" spc="-1">
              <a:solidFill>
                <a:srgbClr val="000000"/>
              </a:solidFill>
              <a:uFill>
                <a:solidFill>
                  <a:srgbClr val="FFFFFF"/>
                </a:solidFill>
              </a:uFill>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PlaceHolder 1"/>
          <p:cNvSpPr>
            <a:spLocks noGrp="1"/>
          </p:cNvSpPr>
          <p:nvPr>
            <p:ph type="body"/>
          </p:nvPr>
        </p:nvSpPr>
        <p:spPr>
          <a:xfrm>
            <a:off x="685800" y="4343400"/>
            <a:ext cx="5485680" cy="4114080"/>
          </a:xfrm>
          <a:prstGeom prst="rect">
            <a:avLst/>
          </a:prstGeom>
        </p:spPr>
        <p:txBody>
          <a:bodyPr lIns="0" tIns="0" rIns="0" bIns="0"/>
          <a:lstStyle/>
          <a:p>
            <a:pPr marL="216000" indent="-216000">
              <a:lnSpc>
                <a:spcPct val="100000"/>
              </a:lnSpc>
            </a:pPr>
            <a:r>
              <a:rPr lang="en-IN" sz="1200" b="1" strike="noStrike" spc="-1">
                <a:solidFill>
                  <a:srgbClr val="000000"/>
                </a:solidFill>
                <a:uFill>
                  <a:solidFill>
                    <a:srgbClr val="FFFFFF"/>
                  </a:solidFill>
                </a:uFill>
                <a:latin typeface="Arial"/>
              </a:rPr>
              <a:t>W3 &amp; Product Usage is not included in Project Opal’s scope at this time.</a:t>
            </a:r>
            <a:endParaRPr lang="en-IN" sz="1200" b="0" strike="noStrike" spc="-1">
              <a:solidFill>
                <a:srgbClr val="000000"/>
              </a:solidFill>
              <a:uFill>
                <a:solidFill>
                  <a:srgbClr val="FFFFFF"/>
                </a:solidFill>
              </a:uFill>
              <a:latin typeface="Arial"/>
            </a:endParaRPr>
          </a:p>
        </p:txBody>
      </p:sp>
      <p:sp>
        <p:nvSpPr>
          <p:cNvPr id="157" name="CustomShape 2"/>
          <p:cNvSpPr/>
          <p:nvPr/>
        </p:nvSpPr>
        <p:spPr>
          <a:xfrm>
            <a:off x="3884760" y="8685360"/>
            <a:ext cx="2971080" cy="456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F922936-8871-4F4B-A7AA-744CD3FF8F83}" type="slidenum">
              <a:rPr lang="en-IN" sz="1200" b="0" strike="noStrike" spc="-1">
                <a:solidFill>
                  <a:srgbClr val="000000"/>
                </a:solidFill>
                <a:uFill>
                  <a:solidFill>
                    <a:srgbClr val="FFFFFF"/>
                  </a:solidFill>
                </a:uFill>
                <a:latin typeface="Arial"/>
                <a:ea typeface="+mn-ea"/>
              </a:rPr>
              <a:t>5</a:t>
            </a:fld>
            <a:endParaRPr lang="en-IN" sz="1200" b="0" strike="noStrike" spc="-1">
              <a:solidFill>
                <a:srgbClr val="000000"/>
              </a:solidFill>
              <a:uFill>
                <a:solidFill>
                  <a:srgbClr val="FFFFFF"/>
                </a:solidFill>
              </a:uFill>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p:cNvSpPr>
          <p:nvPr>
            <p:ph type="body"/>
          </p:nvPr>
        </p:nvSpPr>
        <p:spPr>
          <a:xfrm>
            <a:off x="685800" y="4343400"/>
            <a:ext cx="5485680" cy="4114080"/>
          </a:xfrm>
          <a:prstGeom prst="rect">
            <a:avLst/>
          </a:prstGeom>
        </p:spPr>
        <p:txBody>
          <a:bodyPr lIns="0" tIns="0" rIns="0" bIns="0"/>
          <a:lstStyle/>
          <a:p>
            <a:pPr marL="216000" indent="-216000">
              <a:lnSpc>
                <a:spcPct val="100000"/>
              </a:lnSpc>
            </a:pPr>
            <a:r>
              <a:rPr lang="en-IN" sz="1200" b="1" strike="noStrike" spc="-1">
                <a:solidFill>
                  <a:srgbClr val="000000"/>
                </a:solidFill>
                <a:uFill>
                  <a:solidFill>
                    <a:srgbClr val="FFFFFF"/>
                  </a:solidFill>
                </a:uFill>
                <a:latin typeface="Arial"/>
              </a:rPr>
              <a:t>W3 &amp; Product Usage is not included in Project Opal’s scope at this time.</a:t>
            </a:r>
            <a:endParaRPr lang="en-IN" sz="1200" b="0" strike="noStrike" spc="-1">
              <a:solidFill>
                <a:srgbClr val="000000"/>
              </a:solidFill>
              <a:uFill>
                <a:solidFill>
                  <a:srgbClr val="FFFFFF"/>
                </a:solidFill>
              </a:uFill>
              <a:latin typeface="Arial"/>
            </a:endParaRPr>
          </a:p>
        </p:txBody>
      </p:sp>
      <p:sp>
        <p:nvSpPr>
          <p:cNvPr id="159" name="CustomShape 2"/>
          <p:cNvSpPr/>
          <p:nvPr/>
        </p:nvSpPr>
        <p:spPr>
          <a:xfrm>
            <a:off x="3884760" y="8685360"/>
            <a:ext cx="2971080" cy="456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E04982C-C31C-447F-AE6D-3953F780534C}" type="slidenum">
              <a:rPr lang="en-IN" sz="1200" b="0" strike="noStrike" spc="-1">
                <a:solidFill>
                  <a:srgbClr val="000000"/>
                </a:solidFill>
                <a:uFill>
                  <a:solidFill>
                    <a:srgbClr val="FFFFFF"/>
                  </a:solidFill>
                </a:uFill>
                <a:latin typeface="Arial"/>
                <a:ea typeface="+mn-ea"/>
              </a:rPr>
              <a:t>6</a:t>
            </a:fld>
            <a:endParaRPr lang="en-IN" sz="1200" b="0" strike="noStrike" spc="-1">
              <a:solidFill>
                <a:srgbClr val="000000"/>
              </a:solidFill>
              <a:uFill>
                <a:solidFill>
                  <a:srgbClr val="FFFFFF"/>
                </a:solidFill>
              </a:uFill>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PlaceHolder 1"/>
          <p:cNvSpPr>
            <a:spLocks noGrp="1"/>
          </p:cNvSpPr>
          <p:nvPr>
            <p:ph type="body"/>
          </p:nvPr>
        </p:nvSpPr>
        <p:spPr>
          <a:xfrm>
            <a:off x="685800" y="4343400"/>
            <a:ext cx="5485680" cy="4114080"/>
          </a:xfrm>
          <a:prstGeom prst="rect">
            <a:avLst/>
          </a:prstGeom>
        </p:spPr>
        <p:txBody>
          <a:bodyPr lIns="0" tIns="0" rIns="0" bIns="0"/>
          <a:lstStyle/>
          <a:p>
            <a:endParaRPr lang="en-IN" sz="2000" b="0" strike="noStrike" spc="-1">
              <a:solidFill>
                <a:srgbClr val="000000"/>
              </a:solidFill>
              <a:uFill>
                <a:solidFill>
                  <a:srgbClr val="FFFFFF"/>
                </a:solidFill>
              </a:uFill>
              <a:latin typeface="Arial"/>
            </a:endParaRPr>
          </a:p>
        </p:txBody>
      </p:sp>
      <p:sp>
        <p:nvSpPr>
          <p:cNvPr id="161" name="CustomShape 2"/>
          <p:cNvSpPr/>
          <p:nvPr/>
        </p:nvSpPr>
        <p:spPr>
          <a:xfrm>
            <a:off x="3884760" y="8685360"/>
            <a:ext cx="2971080" cy="456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C934503-6415-4FCB-B039-7EC8DB400926}" type="slidenum">
              <a:rPr lang="en-IN" sz="1200" b="0" strike="noStrike" spc="-1">
                <a:solidFill>
                  <a:srgbClr val="000000"/>
                </a:solidFill>
                <a:uFill>
                  <a:solidFill>
                    <a:srgbClr val="FFFFFF"/>
                  </a:solidFill>
                </a:uFill>
                <a:latin typeface="Arial"/>
                <a:ea typeface="+mn-ea"/>
              </a:rPr>
              <a:t>7</a:t>
            </a:fld>
            <a:endParaRPr lang="en-IN" sz="1200" b="0" strike="noStrike" spc="-1">
              <a:solidFill>
                <a:srgbClr val="000000"/>
              </a:solidFill>
              <a:uFill>
                <a:solidFill>
                  <a:srgbClr val="FFFFFF"/>
                </a:solidFill>
              </a:uFill>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30"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3200" b="0" strike="noStrike" spc="-1">
              <a:solidFill>
                <a:srgbClr val="000000"/>
              </a:solidFill>
              <a:uFill>
                <a:solidFill>
                  <a:srgbClr val="FFFFFF"/>
                </a:solidFill>
              </a:uFill>
              <a:latin typeface="Arial"/>
            </a:endParaRPr>
          </a:p>
        </p:txBody>
      </p:sp>
      <p:sp>
        <p:nvSpPr>
          <p:cNvPr id="31"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33"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solidFill>
                <a:srgbClr val="000000"/>
              </a:solidFill>
              <a:uFill>
                <a:solidFill>
                  <a:srgbClr val="FFFFFF"/>
                </a:solidFill>
              </a:uFill>
              <a:latin typeface="Arial"/>
            </a:endParaRPr>
          </a:p>
        </p:txBody>
      </p:sp>
      <p:sp>
        <p:nvSpPr>
          <p:cNvPr id="34"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solidFill>
                <a:srgbClr val="000000"/>
              </a:solidFill>
              <a:uFill>
                <a:solidFill>
                  <a:srgbClr val="FFFFFF"/>
                </a:solidFill>
              </a:uFill>
              <a:latin typeface="Arial"/>
            </a:endParaRPr>
          </a:p>
        </p:txBody>
      </p:sp>
      <p:sp>
        <p:nvSpPr>
          <p:cNvPr id="35"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solidFill>
                <a:srgbClr val="000000"/>
              </a:solidFill>
              <a:uFill>
                <a:solidFill>
                  <a:srgbClr val="FFFFFF"/>
                </a:solidFill>
              </a:uFill>
              <a:latin typeface="Arial"/>
            </a:endParaRPr>
          </a:p>
        </p:txBody>
      </p:sp>
      <p:sp>
        <p:nvSpPr>
          <p:cNvPr id="36" name="PlaceHolder 5"/>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38"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3200" b="0" strike="noStrike" spc="-1">
              <a:solidFill>
                <a:srgbClr val="000000"/>
              </a:solidFill>
              <a:uFill>
                <a:solidFill>
                  <a:srgbClr val="FFFFFF"/>
                </a:solidFill>
              </a:uFill>
              <a:latin typeface="Arial"/>
            </a:endParaRPr>
          </a:p>
        </p:txBody>
      </p:sp>
      <p:sp>
        <p:nvSpPr>
          <p:cNvPr id="39"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3200" b="0" strike="noStrike" spc="-1">
              <a:solidFill>
                <a:srgbClr val="000000"/>
              </a:solidFill>
              <a:uFill>
                <a:solidFill>
                  <a:srgbClr val="FFFFFF"/>
                </a:solidFill>
              </a:uFill>
              <a:latin typeface="Arial"/>
            </a:endParaRPr>
          </a:p>
        </p:txBody>
      </p:sp>
      <p:sp>
        <p:nvSpPr>
          <p:cNvPr id="40"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3200" b="0" strike="noStrike" spc="-1">
              <a:solidFill>
                <a:srgbClr val="000000"/>
              </a:solidFill>
              <a:uFill>
                <a:solidFill>
                  <a:srgbClr val="FFFFFF"/>
                </a:solidFill>
              </a:uFill>
              <a:latin typeface="Arial"/>
            </a:endParaRPr>
          </a:p>
        </p:txBody>
      </p:sp>
      <p:sp>
        <p:nvSpPr>
          <p:cNvPr id="41" name="PlaceHolder 5"/>
          <p:cNvSpPr>
            <a:spLocks noGrp="1"/>
          </p:cNvSpPr>
          <p:nvPr>
            <p:ph type="body"/>
          </p:nvPr>
        </p:nvSpPr>
        <p:spPr>
          <a:xfrm>
            <a:off x="6022080" y="2761920"/>
            <a:ext cx="2649600" cy="1422720"/>
          </a:xfrm>
          <a:prstGeom prst="rect">
            <a:avLst/>
          </a:prstGeom>
        </p:spPr>
        <p:txBody>
          <a:bodyPr lIns="0" tIns="0" rIns="0" bIns="0">
            <a:normAutofit/>
          </a:bodyPr>
          <a:lstStyle/>
          <a:p>
            <a:endParaRPr lang="en-IN" sz="3200" b="0" strike="noStrike" spc="-1">
              <a:solidFill>
                <a:srgbClr val="000000"/>
              </a:solidFill>
              <a:uFill>
                <a:solidFill>
                  <a:srgbClr val="FFFFFF"/>
                </a:solidFill>
              </a:uFill>
              <a:latin typeface="Arial"/>
            </a:endParaRPr>
          </a:p>
        </p:txBody>
      </p:sp>
      <p:sp>
        <p:nvSpPr>
          <p:cNvPr id="42"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3200" b="0" strike="noStrike" spc="-1">
              <a:solidFill>
                <a:srgbClr val="000000"/>
              </a:solidFill>
              <a:uFill>
                <a:solidFill>
                  <a:srgbClr val="FFFFFF"/>
                </a:solidFill>
              </a:uFill>
              <a:latin typeface="Arial"/>
            </a:endParaRPr>
          </a:p>
        </p:txBody>
      </p:sp>
      <p:sp>
        <p:nvSpPr>
          <p:cNvPr id="43" name="PlaceHolder 7"/>
          <p:cNvSpPr>
            <a:spLocks noGrp="1"/>
          </p:cNvSpPr>
          <p:nvPr>
            <p:ph type="body"/>
          </p:nvPr>
        </p:nvSpPr>
        <p:spPr>
          <a:xfrm>
            <a:off x="457200" y="2761920"/>
            <a:ext cx="2649600" cy="1422720"/>
          </a:xfrm>
          <a:prstGeom prst="rect">
            <a:avLst/>
          </a:prstGeom>
        </p:spPr>
        <p:txBody>
          <a:bodyPr lIns="0" tIns="0" rIns="0" bIns="0">
            <a:normAutofit/>
          </a:bodyPr>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50"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52"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54"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solidFill>
                <a:srgbClr val="000000"/>
              </a:solidFill>
              <a:uFill>
                <a:solidFill>
                  <a:srgbClr val="FFFFFF"/>
                </a:solidFill>
              </a:uFill>
              <a:latin typeface="Arial"/>
            </a:endParaRPr>
          </a:p>
        </p:txBody>
      </p:sp>
      <p:sp>
        <p:nvSpPr>
          <p:cNvPr id="55"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59"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solidFill>
                <a:srgbClr val="000000"/>
              </a:solidFill>
              <a:uFill>
                <a:solidFill>
                  <a:srgbClr val="FFFFFF"/>
                </a:solidFill>
              </a:uFill>
              <a:latin typeface="Arial"/>
            </a:endParaRPr>
          </a:p>
        </p:txBody>
      </p:sp>
      <p:sp>
        <p:nvSpPr>
          <p:cNvPr id="60" name="PlaceHolder 3"/>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solidFill>
                <a:srgbClr val="000000"/>
              </a:solidFill>
              <a:uFill>
                <a:solidFill>
                  <a:srgbClr val="FFFFFF"/>
                </a:solidFill>
              </a:uFill>
              <a:latin typeface="Arial"/>
            </a:endParaRPr>
          </a:p>
        </p:txBody>
      </p:sp>
      <p:sp>
        <p:nvSpPr>
          <p:cNvPr id="61" name="PlaceHolder 4"/>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9"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63"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solidFill>
                <a:srgbClr val="000000"/>
              </a:solidFill>
              <a:uFill>
                <a:solidFill>
                  <a:srgbClr val="FFFFFF"/>
                </a:solidFill>
              </a:uFill>
              <a:latin typeface="Arial"/>
            </a:endParaRPr>
          </a:p>
        </p:txBody>
      </p:sp>
      <p:sp>
        <p:nvSpPr>
          <p:cNvPr id="64"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solidFill>
                <a:srgbClr val="000000"/>
              </a:solidFill>
              <a:uFill>
                <a:solidFill>
                  <a:srgbClr val="FFFFFF"/>
                </a:solidFill>
              </a:uFill>
              <a:latin typeface="Arial"/>
            </a:endParaRPr>
          </a:p>
        </p:txBody>
      </p:sp>
      <p:sp>
        <p:nvSpPr>
          <p:cNvPr id="65"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67"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solidFill>
                <a:srgbClr val="000000"/>
              </a:solidFill>
              <a:uFill>
                <a:solidFill>
                  <a:srgbClr val="FFFFFF"/>
                </a:solidFill>
              </a:uFill>
              <a:latin typeface="Arial"/>
            </a:endParaRPr>
          </a:p>
        </p:txBody>
      </p:sp>
      <p:sp>
        <p:nvSpPr>
          <p:cNvPr id="6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solidFill>
                <a:srgbClr val="000000"/>
              </a:solidFill>
              <a:uFill>
                <a:solidFill>
                  <a:srgbClr val="FFFFFF"/>
                </a:solidFill>
              </a:uFill>
              <a:latin typeface="Arial"/>
            </a:endParaRPr>
          </a:p>
        </p:txBody>
      </p:sp>
      <p:sp>
        <p:nvSpPr>
          <p:cNvPr id="69"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71"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3200" b="0" strike="noStrike" spc="-1">
              <a:solidFill>
                <a:srgbClr val="000000"/>
              </a:solidFill>
              <a:uFill>
                <a:solidFill>
                  <a:srgbClr val="FFFFFF"/>
                </a:solidFill>
              </a:uFill>
              <a:latin typeface="Arial"/>
            </a:endParaRPr>
          </a:p>
        </p:txBody>
      </p:sp>
      <p:sp>
        <p:nvSpPr>
          <p:cNvPr id="72"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74"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solidFill>
                <a:srgbClr val="000000"/>
              </a:solidFill>
              <a:uFill>
                <a:solidFill>
                  <a:srgbClr val="FFFFFF"/>
                </a:solidFill>
              </a:uFill>
              <a:latin typeface="Arial"/>
            </a:endParaRPr>
          </a:p>
        </p:txBody>
      </p:sp>
      <p:sp>
        <p:nvSpPr>
          <p:cNvPr id="75"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solidFill>
                <a:srgbClr val="000000"/>
              </a:solidFill>
              <a:uFill>
                <a:solidFill>
                  <a:srgbClr val="FFFFFF"/>
                </a:solidFill>
              </a:uFill>
              <a:latin typeface="Arial"/>
            </a:endParaRPr>
          </a:p>
        </p:txBody>
      </p:sp>
      <p:sp>
        <p:nvSpPr>
          <p:cNvPr id="76"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solidFill>
                <a:srgbClr val="000000"/>
              </a:solidFill>
              <a:uFill>
                <a:solidFill>
                  <a:srgbClr val="FFFFFF"/>
                </a:solidFill>
              </a:uFill>
              <a:latin typeface="Arial"/>
            </a:endParaRPr>
          </a:p>
        </p:txBody>
      </p:sp>
      <p:sp>
        <p:nvSpPr>
          <p:cNvPr id="77" name="PlaceHolder 5"/>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79"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3200" b="0" strike="noStrike" spc="-1">
              <a:solidFill>
                <a:srgbClr val="000000"/>
              </a:solidFill>
              <a:uFill>
                <a:solidFill>
                  <a:srgbClr val="FFFFFF"/>
                </a:solidFill>
              </a:uFill>
              <a:latin typeface="Arial"/>
            </a:endParaRPr>
          </a:p>
        </p:txBody>
      </p:sp>
      <p:sp>
        <p:nvSpPr>
          <p:cNvPr id="80"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3200" b="0" strike="noStrike" spc="-1">
              <a:solidFill>
                <a:srgbClr val="000000"/>
              </a:solidFill>
              <a:uFill>
                <a:solidFill>
                  <a:srgbClr val="FFFFFF"/>
                </a:solidFill>
              </a:uFill>
              <a:latin typeface="Arial"/>
            </a:endParaRPr>
          </a:p>
        </p:txBody>
      </p:sp>
      <p:sp>
        <p:nvSpPr>
          <p:cNvPr id="81"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3200" b="0" strike="noStrike" spc="-1">
              <a:solidFill>
                <a:srgbClr val="000000"/>
              </a:solidFill>
              <a:uFill>
                <a:solidFill>
                  <a:srgbClr val="FFFFFF"/>
                </a:solidFill>
              </a:uFill>
              <a:latin typeface="Arial"/>
            </a:endParaRPr>
          </a:p>
        </p:txBody>
      </p:sp>
      <p:sp>
        <p:nvSpPr>
          <p:cNvPr id="82" name="PlaceHolder 5"/>
          <p:cNvSpPr>
            <a:spLocks noGrp="1"/>
          </p:cNvSpPr>
          <p:nvPr>
            <p:ph type="body"/>
          </p:nvPr>
        </p:nvSpPr>
        <p:spPr>
          <a:xfrm>
            <a:off x="6022080" y="2761920"/>
            <a:ext cx="2649600" cy="1422720"/>
          </a:xfrm>
          <a:prstGeom prst="rect">
            <a:avLst/>
          </a:prstGeom>
        </p:spPr>
        <p:txBody>
          <a:bodyPr lIns="0" tIns="0" rIns="0" bIns="0">
            <a:normAutofit/>
          </a:bodyPr>
          <a:lstStyle/>
          <a:p>
            <a:endParaRPr lang="en-IN" sz="3200" b="0" strike="noStrike" spc="-1">
              <a:solidFill>
                <a:srgbClr val="000000"/>
              </a:solidFill>
              <a:uFill>
                <a:solidFill>
                  <a:srgbClr val="FFFFFF"/>
                </a:solidFill>
              </a:uFill>
              <a:latin typeface="Arial"/>
            </a:endParaRPr>
          </a:p>
        </p:txBody>
      </p:sp>
      <p:sp>
        <p:nvSpPr>
          <p:cNvPr id="83"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3200" b="0" strike="noStrike" spc="-1">
              <a:solidFill>
                <a:srgbClr val="000000"/>
              </a:solidFill>
              <a:uFill>
                <a:solidFill>
                  <a:srgbClr val="FFFFFF"/>
                </a:solidFill>
              </a:uFill>
              <a:latin typeface="Arial"/>
            </a:endParaRPr>
          </a:p>
        </p:txBody>
      </p:sp>
      <p:sp>
        <p:nvSpPr>
          <p:cNvPr id="84" name="PlaceHolder 7"/>
          <p:cNvSpPr>
            <a:spLocks noGrp="1"/>
          </p:cNvSpPr>
          <p:nvPr>
            <p:ph type="body"/>
          </p:nvPr>
        </p:nvSpPr>
        <p:spPr>
          <a:xfrm>
            <a:off x="457200" y="2761920"/>
            <a:ext cx="2649600" cy="1422720"/>
          </a:xfrm>
          <a:prstGeom prst="rect">
            <a:avLst/>
          </a:prstGeom>
        </p:spPr>
        <p:txBody>
          <a:bodyPr lIns="0" tIns="0" rIns="0" bIns="0">
            <a:normAutofit/>
          </a:bodyPr>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91"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93"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95"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solidFill>
                <a:srgbClr val="000000"/>
              </a:solidFill>
              <a:uFill>
                <a:solidFill>
                  <a:srgbClr val="FFFFFF"/>
                </a:solidFill>
              </a:uFill>
              <a:latin typeface="Arial"/>
            </a:endParaRPr>
          </a:p>
        </p:txBody>
      </p:sp>
      <p:sp>
        <p:nvSpPr>
          <p:cNvPr id="96"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1"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8"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0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solidFill>
                <a:srgbClr val="000000"/>
              </a:solidFill>
              <a:uFill>
                <a:solidFill>
                  <a:srgbClr val="FFFFFF"/>
                </a:solidFill>
              </a:uFill>
              <a:latin typeface="Arial"/>
            </a:endParaRPr>
          </a:p>
        </p:txBody>
      </p:sp>
      <p:sp>
        <p:nvSpPr>
          <p:cNvPr id="101" name="PlaceHolder 3"/>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solidFill>
                <a:srgbClr val="000000"/>
              </a:solidFill>
              <a:uFill>
                <a:solidFill>
                  <a:srgbClr val="FFFFFF"/>
                </a:solidFill>
              </a:uFill>
              <a:latin typeface="Arial"/>
            </a:endParaRPr>
          </a:p>
        </p:txBody>
      </p:sp>
      <p:sp>
        <p:nvSpPr>
          <p:cNvPr id="102" name="PlaceHolder 4"/>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04"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solidFill>
                <a:srgbClr val="000000"/>
              </a:solidFill>
              <a:uFill>
                <a:solidFill>
                  <a:srgbClr val="FFFFFF"/>
                </a:solidFill>
              </a:uFill>
              <a:latin typeface="Arial"/>
            </a:endParaRPr>
          </a:p>
        </p:txBody>
      </p:sp>
      <p:sp>
        <p:nvSpPr>
          <p:cNvPr id="105"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solidFill>
                <a:srgbClr val="000000"/>
              </a:solidFill>
              <a:uFill>
                <a:solidFill>
                  <a:srgbClr val="FFFFFF"/>
                </a:solidFill>
              </a:uFill>
              <a:latin typeface="Arial"/>
            </a:endParaRPr>
          </a:p>
        </p:txBody>
      </p:sp>
      <p:sp>
        <p:nvSpPr>
          <p:cNvPr id="106"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0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solidFill>
                <a:srgbClr val="000000"/>
              </a:solidFill>
              <a:uFill>
                <a:solidFill>
                  <a:srgbClr val="FFFFFF"/>
                </a:solidFill>
              </a:uFill>
              <a:latin typeface="Arial"/>
            </a:endParaRPr>
          </a:p>
        </p:txBody>
      </p:sp>
      <p:sp>
        <p:nvSpPr>
          <p:cNvPr id="10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solidFill>
                <a:srgbClr val="000000"/>
              </a:solidFill>
              <a:uFill>
                <a:solidFill>
                  <a:srgbClr val="FFFFFF"/>
                </a:solidFill>
              </a:uFill>
              <a:latin typeface="Arial"/>
            </a:endParaRPr>
          </a:p>
        </p:txBody>
      </p:sp>
      <p:sp>
        <p:nvSpPr>
          <p:cNvPr id="110"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12"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3200" b="0" strike="noStrike" spc="-1">
              <a:solidFill>
                <a:srgbClr val="000000"/>
              </a:solidFill>
              <a:uFill>
                <a:solidFill>
                  <a:srgbClr val="FFFFFF"/>
                </a:solidFill>
              </a:uFill>
              <a:latin typeface="Arial"/>
            </a:endParaRPr>
          </a:p>
        </p:txBody>
      </p:sp>
      <p:sp>
        <p:nvSpPr>
          <p:cNvPr id="113"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15"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solidFill>
                <a:srgbClr val="000000"/>
              </a:solidFill>
              <a:uFill>
                <a:solidFill>
                  <a:srgbClr val="FFFFFF"/>
                </a:solidFill>
              </a:uFill>
              <a:latin typeface="Arial"/>
            </a:endParaRPr>
          </a:p>
        </p:txBody>
      </p:sp>
      <p:sp>
        <p:nvSpPr>
          <p:cNvPr id="116"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solidFill>
                <a:srgbClr val="000000"/>
              </a:solidFill>
              <a:uFill>
                <a:solidFill>
                  <a:srgbClr val="FFFFFF"/>
                </a:solidFill>
              </a:uFill>
              <a:latin typeface="Arial"/>
            </a:endParaRPr>
          </a:p>
        </p:txBody>
      </p:sp>
      <p:sp>
        <p:nvSpPr>
          <p:cNvPr id="117"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solidFill>
                <a:srgbClr val="000000"/>
              </a:solidFill>
              <a:uFill>
                <a:solidFill>
                  <a:srgbClr val="FFFFFF"/>
                </a:solidFill>
              </a:uFill>
              <a:latin typeface="Arial"/>
            </a:endParaRPr>
          </a:p>
        </p:txBody>
      </p:sp>
      <p:sp>
        <p:nvSpPr>
          <p:cNvPr id="118" name="PlaceHolder 5"/>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20"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3200" b="0" strike="noStrike" spc="-1">
              <a:solidFill>
                <a:srgbClr val="000000"/>
              </a:solidFill>
              <a:uFill>
                <a:solidFill>
                  <a:srgbClr val="FFFFFF"/>
                </a:solidFill>
              </a:uFill>
              <a:latin typeface="Arial"/>
            </a:endParaRPr>
          </a:p>
        </p:txBody>
      </p:sp>
      <p:sp>
        <p:nvSpPr>
          <p:cNvPr id="121"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3200" b="0" strike="noStrike" spc="-1">
              <a:solidFill>
                <a:srgbClr val="000000"/>
              </a:solidFill>
              <a:uFill>
                <a:solidFill>
                  <a:srgbClr val="FFFFFF"/>
                </a:solidFill>
              </a:uFill>
              <a:latin typeface="Arial"/>
            </a:endParaRPr>
          </a:p>
        </p:txBody>
      </p:sp>
      <p:sp>
        <p:nvSpPr>
          <p:cNvPr id="122"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3200" b="0" strike="noStrike" spc="-1">
              <a:solidFill>
                <a:srgbClr val="000000"/>
              </a:solidFill>
              <a:uFill>
                <a:solidFill>
                  <a:srgbClr val="FFFFFF"/>
                </a:solidFill>
              </a:uFill>
              <a:latin typeface="Arial"/>
            </a:endParaRPr>
          </a:p>
        </p:txBody>
      </p:sp>
      <p:sp>
        <p:nvSpPr>
          <p:cNvPr id="123" name="PlaceHolder 5"/>
          <p:cNvSpPr>
            <a:spLocks noGrp="1"/>
          </p:cNvSpPr>
          <p:nvPr>
            <p:ph type="body"/>
          </p:nvPr>
        </p:nvSpPr>
        <p:spPr>
          <a:xfrm>
            <a:off x="6022080" y="2761920"/>
            <a:ext cx="2649600" cy="1422720"/>
          </a:xfrm>
          <a:prstGeom prst="rect">
            <a:avLst/>
          </a:prstGeom>
        </p:spPr>
        <p:txBody>
          <a:bodyPr lIns="0" tIns="0" rIns="0" bIns="0">
            <a:normAutofit/>
          </a:bodyPr>
          <a:lstStyle/>
          <a:p>
            <a:endParaRPr lang="en-IN" sz="3200" b="0" strike="noStrike" spc="-1">
              <a:solidFill>
                <a:srgbClr val="000000"/>
              </a:solidFill>
              <a:uFill>
                <a:solidFill>
                  <a:srgbClr val="FFFFFF"/>
                </a:solidFill>
              </a:uFill>
              <a:latin typeface="Arial"/>
            </a:endParaRPr>
          </a:p>
        </p:txBody>
      </p:sp>
      <p:sp>
        <p:nvSpPr>
          <p:cNvPr id="124"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3200" b="0" strike="noStrike" spc="-1">
              <a:solidFill>
                <a:srgbClr val="000000"/>
              </a:solidFill>
              <a:uFill>
                <a:solidFill>
                  <a:srgbClr val="FFFFFF"/>
                </a:solidFill>
              </a:uFill>
              <a:latin typeface="Arial"/>
            </a:endParaRPr>
          </a:p>
        </p:txBody>
      </p:sp>
      <p:sp>
        <p:nvSpPr>
          <p:cNvPr id="125" name="PlaceHolder 7"/>
          <p:cNvSpPr>
            <a:spLocks noGrp="1"/>
          </p:cNvSpPr>
          <p:nvPr>
            <p:ph type="body"/>
          </p:nvPr>
        </p:nvSpPr>
        <p:spPr>
          <a:xfrm>
            <a:off x="457200" y="2761920"/>
            <a:ext cx="2649600" cy="1422720"/>
          </a:xfrm>
          <a:prstGeom prst="rect">
            <a:avLst/>
          </a:prstGeom>
        </p:spPr>
        <p:txBody>
          <a:bodyPr lIns="0" tIns="0" rIns="0" bIns="0">
            <a:normAutofit/>
          </a:bodyPr>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3"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solidFill>
                <a:srgbClr val="000000"/>
              </a:solidFill>
              <a:uFill>
                <a:solidFill>
                  <a:srgbClr val="FFFFFF"/>
                </a:solidFill>
              </a:uFill>
              <a:latin typeface="Arial"/>
            </a:endParaRPr>
          </a:p>
        </p:txBody>
      </p:sp>
      <p:sp>
        <p:nvSpPr>
          <p:cNvPr id="14"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solidFill>
                <a:srgbClr val="000000"/>
              </a:solidFill>
              <a:uFill>
                <a:solidFill>
                  <a:srgbClr val="FFFFFF"/>
                </a:solidFill>
              </a:uFill>
              <a:latin typeface="Arial"/>
            </a:endParaRPr>
          </a:p>
        </p:txBody>
      </p:sp>
      <p:sp>
        <p:nvSpPr>
          <p:cNvPr id="19" name="PlaceHolder 3"/>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solidFill>
                <a:srgbClr val="000000"/>
              </a:solidFill>
              <a:uFill>
                <a:solidFill>
                  <a:srgbClr val="FFFFFF"/>
                </a:solidFill>
              </a:uFill>
              <a:latin typeface="Arial"/>
            </a:endParaRPr>
          </a:p>
        </p:txBody>
      </p:sp>
      <p:sp>
        <p:nvSpPr>
          <p:cNvPr id="20" name="PlaceHolder 4"/>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2"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solidFill>
                <a:srgbClr val="000000"/>
              </a:solidFill>
              <a:uFill>
                <a:solidFill>
                  <a:srgbClr val="FFFFFF"/>
                </a:solidFill>
              </a:uFill>
              <a:latin typeface="Arial"/>
            </a:endParaRPr>
          </a:p>
        </p:txBody>
      </p:sp>
      <p:sp>
        <p:nvSpPr>
          <p:cNvPr id="23"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solidFill>
                <a:srgbClr val="000000"/>
              </a:solidFill>
              <a:uFill>
                <a:solidFill>
                  <a:srgbClr val="FFFFFF"/>
                </a:solidFill>
              </a:uFill>
              <a:latin typeface="Arial"/>
            </a:endParaRPr>
          </a:p>
        </p:txBody>
      </p:sp>
      <p:sp>
        <p:nvSpPr>
          <p:cNvPr id="24"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6"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solidFill>
                <a:srgbClr val="000000"/>
              </a:solidFill>
              <a:uFill>
                <a:solidFill>
                  <a:srgbClr val="FFFFFF"/>
                </a:solidFill>
              </a:uFill>
              <a:latin typeface="Arial"/>
            </a:endParaRPr>
          </a:p>
        </p:txBody>
      </p:sp>
      <p:sp>
        <p:nvSpPr>
          <p:cNvPr id="27"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solidFill>
                <a:srgbClr val="000000"/>
              </a:solidFill>
              <a:uFill>
                <a:solidFill>
                  <a:srgbClr val="FFFFFF"/>
                </a:solidFill>
              </a:uFill>
              <a:latin typeface="Arial"/>
            </a:endParaRPr>
          </a:p>
        </p:txBody>
      </p:sp>
      <p:sp>
        <p:nvSpPr>
          <p:cNvPr id="28"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w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w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w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wmf"/><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w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4.wmf"/><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8" name="Picture 6"/>
          <p:cNvPicPr/>
          <p:nvPr/>
        </p:nvPicPr>
        <p:blipFill>
          <a:blip r:embed="rId14"/>
          <a:stretch/>
        </p:blipFill>
        <p:spPr>
          <a:xfrm>
            <a:off x="8496360" y="4872600"/>
            <a:ext cx="356400" cy="132120"/>
          </a:xfrm>
          <a:prstGeom prst="rect">
            <a:avLst/>
          </a:prstGeom>
          <a:ln>
            <a:noFill/>
          </a:ln>
        </p:spPr>
      </p:pic>
      <p:pic>
        <p:nvPicPr>
          <p:cNvPr id="9" name="Picture 9"/>
          <p:cNvPicPr/>
          <p:nvPr/>
        </p:nvPicPr>
        <p:blipFill>
          <a:blip r:embed="rId15"/>
          <a:stretch/>
        </p:blipFill>
        <p:spPr>
          <a:xfrm>
            <a:off x="297720" y="234720"/>
            <a:ext cx="2135520" cy="163080"/>
          </a:xfrm>
          <a:prstGeom prst="rect">
            <a:avLst/>
          </a:prstGeom>
          <a:ln>
            <a:noFill/>
          </a:ln>
        </p:spPr>
      </p:pic>
      <p:pic>
        <p:nvPicPr>
          <p:cNvPr id="2" name="Picture 2"/>
          <p:cNvPicPr/>
          <p:nvPr/>
        </p:nvPicPr>
        <p:blipFill>
          <a:blip r:embed="rId16"/>
          <a:stretch/>
        </p:blipFill>
        <p:spPr>
          <a:xfrm rot="16200000">
            <a:off x="5858280" y="1739160"/>
            <a:ext cx="4567680" cy="1561320"/>
          </a:xfrm>
          <a:prstGeom prst="rect">
            <a:avLst/>
          </a:prstGeom>
          <a:ln>
            <a:noFill/>
          </a:ln>
        </p:spPr>
      </p:pic>
      <p:pic>
        <p:nvPicPr>
          <p:cNvPr id="3" name="Picture 10"/>
          <p:cNvPicPr/>
          <p:nvPr/>
        </p:nvPicPr>
        <p:blipFill>
          <a:blip r:embed="rId14"/>
          <a:stretch/>
        </p:blipFill>
        <p:spPr>
          <a:xfrm>
            <a:off x="288000" y="4588920"/>
            <a:ext cx="566640" cy="210240"/>
          </a:xfrm>
          <a:prstGeom prst="rect">
            <a:avLst/>
          </a:prstGeom>
          <a:ln>
            <a:noFill/>
          </a:ln>
        </p:spPr>
      </p:pic>
      <p:sp>
        <p:nvSpPr>
          <p:cNvPr id="4" name="CustomShape 1"/>
          <p:cNvSpPr/>
          <p:nvPr/>
        </p:nvSpPr>
        <p:spPr>
          <a:xfrm>
            <a:off x="1184040" y="144360"/>
            <a:ext cx="1951560" cy="31824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wrap="none" lIns="0" tIns="45000" rIns="90000" bIns="45000"/>
          <a:lstStyle/>
          <a:p>
            <a:pPr>
              <a:lnSpc>
                <a:spcPct val="100000"/>
              </a:lnSpc>
            </a:pPr>
            <a:r>
              <a:rPr lang="en-IN" sz="1500" b="1" strike="noStrike" spc="-1">
                <a:solidFill>
                  <a:srgbClr val="1C2B4C"/>
                </a:solidFill>
                <a:uFill>
                  <a:solidFill>
                    <a:srgbClr val="FFFFFF"/>
                  </a:solidFill>
                </a:uFill>
                <a:latin typeface="IBM Plex Sans Condensed"/>
                <a:ea typeface="DejaVu Sans"/>
              </a:rPr>
              <a:t>Growth and Commerce</a:t>
            </a:r>
            <a:endParaRPr lang="en-IN" sz="1500" b="0" strike="noStrike" spc="-1">
              <a:solidFill>
                <a:srgbClr val="000000"/>
              </a:solidFill>
              <a:uFill>
                <a:solidFill>
                  <a:srgbClr val="FFFFFF"/>
                </a:solidFill>
              </a:uFill>
              <a:latin typeface="Arial"/>
            </a:endParaRPr>
          </a:p>
        </p:txBody>
      </p:sp>
      <p:sp>
        <p:nvSpPr>
          <p:cNvPr id="5" name="CustomShape 2"/>
          <p:cNvSpPr/>
          <p:nvPr/>
        </p:nvSpPr>
        <p:spPr>
          <a:xfrm rot="16200000">
            <a:off x="6723720" y="823680"/>
            <a:ext cx="2701080" cy="155268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IN" sz="9600" b="1" strike="noStrike" spc="-1">
                <a:solidFill>
                  <a:srgbClr val="1C2B4C"/>
                </a:solidFill>
                <a:uFill>
                  <a:solidFill>
                    <a:srgbClr val="FFFFFF"/>
                  </a:solidFill>
                </a:uFill>
                <a:latin typeface="IBM Plex Sans"/>
                <a:ea typeface="DejaVu Sans"/>
              </a:rPr>
              <a:t>DGC</a:t>
            </a:r>
            <a:endParaRPr lang="en-IN" sz="9600" b="0" strike="noStrike" spc="-1">
              <a:solidFill>
                <a:srgbClr val="000000"/>
              </a:solidFill>
              <a:uFill>
                <a:solidFill>
                  <a:srgbClr val="FFFFFF"/>
                </a:solidFill>
              </a:uFill>
              <a:latin typeface="Arial"/>
            </a:endParaRPr>
          </a:p>
        </p:txBody>
      </p:sp>
      <p:sp>
        <p:nvSpPr>
          <p:cNvPr id="6" name="PlaceHolder 3"/>
          <p:cNvSpPr>
            <a:spLocks noGrp="1"/>
          </p:cNvSpPr>
          <p:nvPr>
            <p:ph type="title"/>
          </p:nvPr>
        </p:nvSpPr>
        <p:spPr>
          <a:xfrm>
            <a:off x="457200" y="205200"/>
            <a:ext cx="8229240" cy="858600"/>
          </a:xfrm>
          <a:prstGeom prst="rect">
            <a:avLst/>
          </a:prstGeom>
        </p:spPr>
        <p:txBody>
          <a:bodyPr lIns="0" tIns="0" rIns="0" bIns="0" anchor="ctr"/>
          <a:lstStyle/>
          <a:p>
            <a:pPr algn="ctr"/>
            <a:r>
              <a:rPr lang="en-IN" sz="4400" b="0" strike="noStrike" spc="-1">
                <a:solidFill>
                  <a:srgbClr val="000000"/>
                </a:solidFill>
                <a:uFill>
                  <a:solidFill>
                    <a:srgbClr val="FFFFFF"/>
                  </a:solidFill>
                </a:uFill>
                <a:latin typeface="Arial"/>
              </a:rPr>
              <a:t>Click to edit the title text format</a:t>
            </a:r>
          </a:p>
        </p:txBody>
      </p:sp>
      <p:sp>
        <p:nvSpPr>
          <p:cNvPr id="7" name="PlaceHolder 4"/>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solidFill>
                  <a:srgbClr val="000000"/>
                </a:solidFill>
                <a:uFill>
                  <a:solidFill>
                    <a:srgbClr val="FFFFFF"/>
                  </a:solidFill>
                </a:uFill>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solidFill>
                  <a:srgbClr val="000000"/>
                </a:solidFill>
                <a:uFill>
                  <a:solidFill>
                    <a:srgbClr val="FFFFFF"/>
                  </a:solidFill>
                </a:uFill>
                <a:latin typeface="Arial"/>
              </a:rPr>
              <a:t>Second Outline Level</a:t>
            </a:r>
          </a:p>
          <a:p>
            <a:pPr marL="1296000" lvl="2" indent="-288000">
              <a:spcBef>
                <a:spcPts val="850"/>
              </a:spcBef>
              <a:buClr>
                <a:srgbClr val="000000"/>
              </a:buClr>
              <a:buSzPct val="45000"/>
              <a:buFont typeface="Wingdings" charset="2"/>
              <a:buChar char=""/>
            </a:pPr>
            <a:r>
              <a:rPr lang="en-IN" sz="2400" b="0" strike="noStrike" spc="-1">
                <a:solidFill>
                  <a:srgbClr val="000000"/>
                </a:solidFill>
                <a:uFill>
                  <a:solidFill>
                    <a:srgbClr val="FFFFFF"/>
                  </a:solidFill>
                </a:uFill>
                <a:latin typeface="Arial"/>
              </a:rPr>
              <a:t>Third Outline Level</a:t>
            </a:r>
          </a:p>
          <a:p>
            <a:pPr marL="1728000" lvl="3" indent="-216000">
              <a:spcBef>
                <a:spcPts val="567"/>
              </a:spcBef>
              <a:buClr>
                <a:srgbClr val="000000"/>
              </a:buClr>
              <a:buSzPct val="75000"/>
              <a:buFont typeface="Symbol" charset="2"/>
              <a:buChar char=""/>
            </a:pPr>
            <a:r>
              <a:rPr lang="en-IN" sz="2000" b="0" strike="noStrike" spc="-1">
                <a:solidFill>
                  <a:srgbClr val="000000"/>
                </a:solidFill>
                <a:uFill>
                  <a:solidFill>
                    <a:srgbClr val="FFFFFF"/>
                  </a:solidFill>
                </a:u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uFill>
                  <a:solidFill>
                    <a:srgbClr val="FFFFFF"/>
                  </a:solidFill>
                </a:u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uFill>
                  <a:solidFill>
                    <a:srgbClr val="FFFFFF"/>
                  </a:solidFill>
                </a:u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4" name="Picture 6"/>
          <p:cNvPicPr/>
          <p:nvPr/>
        </p:nvPicPr>
        <p:blipFill>
          <a:blip r:embed="rId14"/>
          <a:stretch/>
        </p:blipFill>
        <p:spPr>
          <a:xfrm>
            <a:off x="8496360" y="4872600"/>
            <a:ext cx="356400" cy="132120"/>
          </a:xfrm>
          <a:prstGeom prst="rect">
            <a:avLst/>
          </a:prstGeom>
          <a:ln>
            <a:noFill/>
          </a:ln>
        </p:spPr>
      </p:pic>
      <p:pic>
        <p:nvPicPr>
          <p:cNvPr id="45" name="Picture 5"/>
          <p:cNvPicPr/>
          <p:nvPr/>
        </p:nvPicPr>
        <p:blipFill>
          <a:blip r:embed="rId15"/>
          <a:stretch/>
        </p:blipFill>
        <p:spPr>
          <a:xfrm>
            <a:off x="297720" y="242280"/>
            <a:ext cx="2135520" cy="163080"/>
          </a:xfrm>
          <a:prstGeom prst="rect">
            <a:avLst/>
          </a:prstGeom>
          <a:ln>
            <a:noFill/>
          </a:ln>
        </p:spPr>
      </p:pic>
      <p:sp>
        <p:nvSpPr>
          <p:cNvPr id="46" name="CustomShape 1"/>
          <p:cNvSpPr/>
          <p:nvPr/>
        </p:nvSpPr>
        <p:spPr>
          <a:xfrm>
            <a:off x="1184040" y="154800"/>
            <a:ext cx="1951560" cy="31824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wrap="none" lIns="0" tIns="45000" rIns="90000" bIns="45000"/>
          <a:lstStyle/>
          <a:p>
            <a:pPr>
              <a:lnSpc>
                <a:spcPct val="100000"/>
              </a:lnSpc>
            </a:pPr>
            <a:r>
              <a:rPr lang="en-IN" sz="1500" b="1" strike="noStrike" spc="-1">
                <a:solidFill>
                  <a:srgbClr val="1C2B4C"/>
                </a:solidFill>
                <a:uFill>
                  <a:solidFill>
                    <a:srgbClr val="FFFFFF"/>
                  </a:solidFill>
                </a:uFill>
                <a:latin typeface="IBM Plex Sans Condensed"/>
                <a:ea typeface="DejaVu Sans"/>
              </a:rPr>
              <a:t>Growth and Commerce</a:t>
            </a:r>
            <a:endParaRPr lang="en-IN" sz="1500" b="0" strike="noStrike" spc="-1">
              <a:solidFill>
                <a:srgbClr val="000000"/>
              </a:solidFill>
              <a:uFill>
                <a:solidFill>
                  <a:srgbClr val="FFFFFF"/>
                </a:solidFill>
              </a:uFill>
              <a:latin typeface="Arial"/>
            </a:endParaRPr>
          </a:p>
        </p:txBody>
      </p:sp>
      <p:sp>
        <p:nvSpPr>
          <p:cNvPr id="47" name="PlaceHolder 2"/>
          <p:cNvSpPr>
            <a:spLocks noGrp="1"/>
          </p:cNvSpPr>
          <p:nvPr>
            <p:ph type="title"/>
          </p:nvPr>
        </p:nvSpPr>
        <p:spPr>
          <a:xfrm>
            <a:off x="457200" y="205200"/>
            <a:ext cx="8229240" cy="858600"/>
          </a:xfrm>
          <a:prstGeom prst="rect">
            <a:avLst/>
          </a:prstGeom>
        </p:spPr>
        <p:txBody>
          <a:bodyPr lIns="0" tIns="0" rIns="0" bIns="0" anchor="ctr"/>
          <a:lstStyle/>
          <a:p>
            <a:pPr algn="ctr"/>
            <a:r>
              <a:rPr lang="en-IN" sz="4400" b="0" strike="noStrike" spc="-1">
                <a:solidFill>
                  <a:srgbClr val="000000"/>
                </a:solidFill>
                <a:uFill>
                  <a:solidFill>
                    <a:srgbClr val="FFFFFF"/>
                  </a:solidFill>
                </a:uFill>
                <a:latin typeface="Arial"/>
              </a:rPr>
              <a:t>Click to edit the title text format</a:t>
            </a:r>
          </a:p>
        </p:txBody>
      </p:sp>
      <p:sp>
        <p:nvSpPr>
          <p:cNvPr id="48" name="PlaceHolder 3"/>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solidFill>
                  <a:srgbClr val="000000"/>
                </a:solidFill>
                <a:uFill>
                  <a:solidFill>
                    <a:srgbClr val="FFFFFF"/>
                  </a:solidFill>
                </a:uFill>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solidFill>
                  <a:srgbClr val="000000"/>
                </a:solidFill>
                <a:uFill>
                  <a:solidFill>
                    <a:srgbClr val="FFFFFF"/>
                  </a:solidFill>
                </a:uFill>
                <a:latin typeface="Arial"/>
              </a:rPr>
              <a:t>Second Outline Level</a:t>
            </a:r>
          </a:p>
          <a:p>
            <a:pPr marL="1296000" lvl="2" indent="-288000">
              <a:spcBef>
                <a:spcPts val="850"/>
              </a:spcBef>
              <a:buClr>
                <a:srgbClr val="000000"/>
              </a:buClr>
              <a:buSzPct val="45000"/>
              <a:buFont typeface="Wingdings" charset="2"/>
              <a:buChar char=""/>
            </a:pPr>
            <a:r>
              <a:rPr lang="en-IN" sz="2400" b="0" strike="noStrike" spc="-1">
                <a:solidFill>
                  <a:srgbClr val="000000"/>
                </a:solidFill>
                <a:uFill>
                  <a:solidFill>
                    <a:srgbClr val="FFFFFF"/>
                  </a:solidFill>
                </a:uFill>
                <a:latin typeface="Arial"/>
              </a:rPr>
              <a:t>Third Outline Level</a:t>
            </a:r>
          </a:p>
          <a:p>
            <a:pPr marL="1728000" lvl="3" indent="-216000">
              <a:spcBef>
                <a:spcPts val="567"/>
              </a:spcBef>
              <a:buClr>
                <a:srgbClr val="000000"/>
              </a:buClr>
              <a:buSzPct val="75000"/>
              <a:buFont typeface="Symbol" charset="2"/>
              <a:buChar char=""/>
            </a:pPr>
            <a:r>
              <a:rPr lang="en-IN" sz="2000" b="0" strike="noStrike" spc="-1">
                <a:solidFill>
                  <a:srgbClr val="000000"/>
                </a:solidFill>
                <a:uFill>
                  <a:solidFill>
                    <a:srgbClr val="FFFFFF"/>
                  </a:solidFill>
                </a:u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uFill>
                  <a:solidFill>
                    <a:srgbClr val="FFFFFF"/>
                  </a:solidFill>
                </a:u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uFill>
                  <a:solidFill>
                    <a:srgbClr val="FFFFFF"/>
                  </a:solidFill>
                </a:u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85" name="Picture 6"/>
          <p:cNvPicPr/>
          <p:nvPr/>
        </p:nvPicPr>
        <p:blipFill>
          <a:blip r:embed="rId14"/>
          <a:stretch/>
        </p:blipFill>
        <p:spPr>
          <a:xfrm>
            <a:off x="8496360" y="4872600"/>
            <a:ext cx="356400" cy="132120"/>
          </a:xfrm>
          <a:prstGeom prst="rect">
            <a:avLst/>
          </a:prstGeom>
          <a:ln>
            <a:noFill/>
          </a:ln>
        </p:spPr>
      </p:pic>
      <p:pic>
        <p:nvPicPr>
          <p:cNvPr id="86" name="Picture 5"/>
          <p:cNvPicPr/>
          <p:nvPr/>
        </p:nvPicPr>
        <p:blipFill>
          <a:blip r:embed="rId15"/>
          <a:stretch/>
        </p:blipFill>
        <p:spPr>
          <a:xfrm>
            <a:off x="-38160" y="-7560"/>
            <a:ext cx="9196560" cy="5177160"/>
          </a:xfrm>
          <a:prstGeom prst="rect">
            <a:avLst/>
          </a:prstGeom>
          <a:ln>
            <a:noFill/>
          </a:ln>
        </p:spPr>
      </p:pic>
      <p:sp>
        <p:nvSpPr>
          <p:cNvPr id="87" name="CustomShape 1"/>
          <p:cNvSpPr/>
          <p:nvPr/>
        </p:nvSpPr>
        <p:spPr>
          <a:xfrm>
            <a:off x="3035520" y="4758840"/>
            <a:ext cx="3085560" cy="273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gn="ctr">
              <a:lnSpc>
                <a:spcPct val="100000"/>
              </a:lnSpc>
            </a:pPr>
            <a:r>
              <a:rPr lang="en-IN" sz="900" b="0" i="1" strike="noStrike" spc="-1">
                <a:solidFill>
                  <a:srgbClr val="8F8F8F"/>
                </a:solidFill>
                <a:uFill>
                  <a:solidFill>
                    <a:srgbClr val="FFFFFF"/>
                  </a:solidFill>
                </a:uFill>
                <a:latin typeface="Arial"/>
                <a:ea typeface="DejaVu Sans"/>
              </a:rPr>
              <a:t>IBM Confidential</a:t>
            </a:r>
            <a:endParaRPr lang="en-IN" sz="900" b="0" strike="noStrike" spc="-1">
              <a:solidFill>
                <a:srgbClr val="000000"/>
              </a:solidFill>
              <a:uFill>
                <a:solidFill>
                  <a:srgbClr val="FFFFFF"/>
                </a:solidFill>
              </a:uFill>
              <a:latin typeface="Arial"/>
            </a:endParaRPr>
          </a:p>
        </p:txBody>
      </p:sp>
      <p:sp>
        <p:nvSpPr>
          <p:cNvPr id="88" name="PlaceHolder 2"/>
          <p:cNvSpPr>
            <a:spLocks noGrp="1"/>
          </p:cNvSpPr>
          <p:nvPr>
            <p:ph type="title"/>
          </p:nvPr>
        </p:nvSpPr>
        <p:spPr>
          <a:xfrm>
            <a:off x="457200" y="205200"/>
            <a:ext cx="8229240" cy="858600"/>
          </a:xfrm>
          <a:prstGeom prst="rect">
            <a:avLst/>
          </a:prstGeom>
        </p:spPr>
        <p:txBody>
          <a:bodyPr lIns="0" tIns="0" rIns="0" bIns="0" anchor="ctr"/>
          <a:lstStyle/>
          <a:p>
            <a:pPr algn="ctr"/>
            <a:r>
              <a:rPr lang="en-IN" sz="4400" b="0" strike="noStrike" spc="-1">
                <a:solidFill>
                  <a:srgbClr val="000000"/>
                </a:solidFill>
                <a:uFill>
                  <a:solidFill>
                    <a:srgbClr val="FFFFFF"/>
                  </a:solidFill>
                </a:uFill>
                <a:latin typeface="Arial"/>
              </a:rPr>
              <a:t>Click to edit the title text format</a:t>
            </a:r>
          </a:p>
        </p:txBody>
      </p:sp>
      <p:sp>
        <p:nvSpPr>
          <p:cNvPr id="89" name="PlaceHolder 3"/>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solidFill>
                  <a:srgbClr val="000000"/>
                </a:solidFill>
                <a:uFill>
                  <a:solidFill>
                    <a:srgbClr val="FFFFFF"/>
                  </a:solidFill>
                </a:uFill>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solidFill>
                  <a:srgbClr val="000000"/>
                </a:solidFill>
                <a:uFill>
                  <a:solidFill>
                    <a:srgbClr val="FFFFFF"/>
                  </a:solidFill>
                </a:uFill>
                <a:latin typeface="Arial"/>
              </a:rPr>
              <a:t>Second Outline Level</a:t>
            </a:r>
          </a:p>
          <a:p>
            <a:pPr marL="1296000" lvl="2" indent="-288000">
              <a:spcBef>
                <a:spcPts val="850"/>
              </a:spcBef>
              <a:buClr>
                <a:srgbClr val="000000"/>
              </a:buClr>
              <a:buSzPct val="45000"/>
              <a:buFont typeface="Wingdings" charset="2"/>
              <a:buChar char=""/>
            </a:pPr>
            <a:r>
              <a:rPr lang="en-IN" sz="2400" b="0" strike="noStrike" spc="-1">
                <a:solidFill>
                  <a:srgbClr val="000000"/>
                </a:solidFill>
                <a:uFill>
                  <a:solidFill>
                    <a:srgbClr val="FFFFFF"/>
                  </a:solidFill>
                </a:uFill>
                <a:latin typeface="Arial"/>
              </a:rPr>
              <a:t>Third Outline Level</a:t>
            </a:r>
          </a:p>
          <a:p>
            <a:pPr marL="1728000" lvl="3" indent="-216000">
              <a:spcBef>
                <a:spcPts val="567"/>
              </a:spcBef>
              <a:buClr>
                <a:srgbClr val="000000"/>
              </a:buClr>
              <a:buSzPct val="75000"/>
              <a:buFont typeface="Symbol" charset="2"/>
              <a:buChar char=""/>
            </a:pPr>
            <a:r>
              <a:rPr lang="en-IN" sz="2000" b="0" strike="noStrike" spc="-1">
                <a:solidFill>
                  <a:srgbClr val="000000"/>
                </a:solidFill>
                <a:uFill>
                  <a:solidFill>
                    <a:srgbClr val="FFFFFF"/>
                  </a:solidFill>
                </a:u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uFill>
                  <a:solidFill>
                    <a:srgbClr val="FFFFFF"/>
                  </a:solidFill>
                </a:u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uFill>
                  <a:solidFill>
                    <a:srgbClr val="FFFFFF"/>
                  </a:solidFill>
                </a:u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CustomShape 1"/>
          <p:cNvSpPr/>
          <p:nvPr/>
        </p:nvSpPr>
        <p:spPr>
          <a:xfrm>
            <a:off x="233280" y="1193760"/>
            <a:ext cx="7326360" cy="103788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ctr">
              <a:lnSpc>
                <a:spcPct val="100000"/>
              </a:lnSpc>
            </a:pPr>
            <a:r>
              <a:rPr lang="en-IN" sz="4000" b="0" i="1" strike="noStrike" spc="-1">
                <a:solidFill>
                  <a:srgbClr val="323232"/>
                </a:solidFill>
                <a:uFill>
                  <a:solidFill>
                    <a:srgbClr val="FFFFFF"/>
                  </a:solidFill>
                </a:uFill>
                <a:latin typeface="HelvNeue Bold for IBM"/>
              </a:rPr>
              <a:t>Food4Cause</a:t>
            </a:r>
            <a:endParaRPr lang="en-IN" sz="4000" b="0" strike="noStrike" spc="-1">
              <a:solidFill>
                <a:srgbClr val="000000"/>
              </a:solidFill>
              <a:uFill>
                <a:solidFill>
                  <a:srgbClr val="FFFFFF"/>
                </a:solidFill>
              </a:uFill>
              <a:latin typeface="Arial"/>
            </a:endParaRPr>
          </a:p>
        </p:txBody>
      </p:sp>
      <p:sp>
        <p:nvSpPr>
          <p:cNvPr id="132" name="CustomShape 2"/>
          <p:cNvSpPr/>
          <p:nvPr/>
        </p:nvSpPr>
        <p:spPr>
          <a:xfrm>
            <a:off x="4925160" y="4169880"/>
            <a:ext cx="4571280" cy="758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100" b="0" strike="noStrike" spc="-1">
                <a:solidFill>
                  <a:srgbClr val="191919"/>
                </a:solidFill>
                <a:uFill>
                  <a:solidFill>
                    <a:srgbClr val="FFFFFF"/>
                  </a:solidFill>
                </a:uFill>
                <a:latin typeface="Helvetica Neue"/>
                <a:ea typeface="DejaVu Sans"/>
              </a:rPr>
              <a:t>Shivangi Upadhyay/India/IBM</a:t>
            </a:r>
            <a:endParaRPr lang="en-IN" sz="1100" b="0" strike="noStrike" spc="-1">
              <a:solidFill>
                <a:srgbClr val="000000"/>
              </a:solidFill>
              <a:uFill>
                <a:solidFill>
                  <a:srgbClr val="FFFFFF"/>
                </a:solidFill>
              </a:uFill>
              <a:latin typeface="Arial"/>
            </a:endParaRPr>
          </a:p>
          <a:p>
            <a:pPr>
              <a:lnSpc>
                <a:spcPct val="100000"/>
              </a:lnSpc>
            </a:pPr>
            <a:r>
              <a:rPr lang="en-IN" sz="1100" b="0" strike="noStrike" spc="-1">
                <a:solidFill>
                  <a:srgbClr val="191919"/>
                </a:solidFill>
                <a:uFill>
                  <a:solidFill>
                    <a:srgbClr val="FFFFFF"/>
                  </a:solidFill>
                </a:uFill>
                <a:latin typeface="Helvetica Neue"/>
                <a:ea typeface="DejaVu Sans"/>
              </a:rPr>
              <a:t>Paridhi Agarwal2/India/IBM</a:t>
            </a:r>
            <a:endParaRPr lang="en-IN" sz="1100" b="0" strike="noStrike" spc="-1">
              <a:solidFill>
                <a:srgbClr val="000000"/>
              </a:solidFill>
              <a:uFill>
                <a:solidFill>
                  <a:srgbClr val="FFFFFF"/>
                </a:solidFill>
              </a:uFill>
              <a:latin typeface="Arial"/>
            </a:endParaRPr>
          </a:p>
          <a:p>
            <a:pPr>
              <a:lnSpc>
                <a:spcPct val="100000"/>
              </a:lnSpc>
            </a:pPr>
            <a:r>
              <a:rPr lang="en-IN" sz="1100" b="0" strike="noStrike" spc="-1">
                <a:solidFill>
                  <a:srgbClr val="191919"/>
                </a:solidFill>
                <a:uFill>
                  <a:solidFill>
                    <a:srgbClr val="FFFFFF"/>
                  </a:solidFill>
                </a:uFill>
                <a:latin typeface="Helvetica Neue"/>
                <a:ea typeface="DejaVu Sans"/>
              </a:rPr>
              <a:t>Karthika M Nair/India/IBM</a:t>
            </a:r>
            <a:endParaRPr lang="en-IN" sz="1100" b="0" strike="noStrike" spc="-1">
              <a:solidFill>
                <a:srgbClr val="000000"/>
              </a:solidFill>
              <a:uFill>
                <a:solidFill>
                  <a:srgbClr val="FFFFFF"/>
                </a:solidFill>
              </a:uFill>
              <a:latin typeface="Arial"/>
            </a:endParaRPr>
          </a:p>
          <a:p>
            <a:pPr>
              <a:lnSpc>
                <a:spcPct val="100000"/>
              </a:lnSpc>
            </a:pPr>
            <a:endParaRPr lang="en-IN" sz="1100" b="0" strike="noStrike" spc="-1">
              <a:solidFill>
                <a:srgbClr val="000000"/>
              </a:solidFill>
              <a:uFill>
                <a:solidFill>
                  <a:srgbClr val="FFFFFF"/>
                </a:solidFill>
              </a:uFill>
              <a:latin typeface="Arial"/>
            </a:endParaRPr>
          </a:p>
        </p:txBody>
      </p:sp>
      <p:pic>
        <p:nvPicPr>
          <p:cNvPr id="133" name="Picture 132"/>
          <p:cNvPicPr/>
          <p:nvPr/>
        </p:nvPicPr>
        <p:blipFill>
          <a:blip r:embed="rId2"/>
          <a:stretch/>
        </p:blipFill>
        <p:spPr>
          <a:xfrm>
            <a:off x="1296000" y="2592000"/>
            <a:ext cx="3528720" cy="19436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ustomShape 1"/>
          <p:cNvSpPr/>
          <p:nvPr/>
        </p:nvSpPr>
        <p:spPr>
          <a:xfrm>
            <a:off x="4824000" y="74160"/>
            <a:ext cx="4204800" cy="32004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90000"/>
              </a:lnSpc>
            </a:pPr>
            <a:r>
              <a:rPr lang="en-IN" sz="2100" b="1" strike="noStrike" spc="-1">
                <a:solidFill>
                  <a:srgbClr val="0070C0"/>
                </a:solidFill>
                <a:uFill>
                  <a:solidFill>
                    <a:srgbClr val="FFFFFF"/>
                  </a:solidFill>
                </a:uFill>
                <a:latin typeface="HelvNeue Bold for IBM"/>
                <a:ea typeface="DejaVu Sans"/>
              </a:rPr>
              <a:t>Problem Statement</a:t>
            </a:r>
            <a:endParaRPr lang="en-IN" sz="2100" b="0" strike="noStrike" spc="-1">
              <a:solidFill>
                <a:srgbClr val="000000"/>
              </a:solidFill>
              <a:uFill>
                <a:solidFill>
                  <a:srgbClr val="FFFFFF"/>
                </a:solidFill>
              </a:uFill>
              <a:latin typeface="Arial"/>
            </a:endParaRPr>
          </a:p>
        </p:txBody>
      </p:sp>
      <p:sp>
        <p:nvSpPr>
          <p:cNvPr id="135" name="CustomShape 2"/>
          <p:cNvSpPr/>
          <p:nvPr/>
        </p:nvSpPr>
        <p:spPr>
          <a:xfrm>
            <a:off x="304560" y="432360"/>
            <a:ext cx="8534160" cy="4351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63360">
              <a:lnSpc>
                <a:spcPct val="100000"/>
              </a:lnSpc>
            </a:pPr>
            <a:endParaRPr lang="en-IN" sz="1200" b="0" strike="noStrike" spc="-1">
              <a:solidFill>
                <a:srgbClr val="000000"/>
              </a:solidFill>
              <a:uFill>
                <a:solidFill>
                  <a:srgbClr val="FFFFFF"/>
                </a:solidFill>
              </a:uFill>
              <a:latin typeface="Arial"/>
            </a:endParaRPr>
          </a:p>
          <a:p>
            <a:pPr marL="63360">
              <a:lnSpc>
                <a:spcPct val="100000"/>
              </a:lnSpc>
            </a:pPr>
            <a:r>
              <a:rPr lang="en-IN" sz="1400" b="0" strike="noStrike" spc="-1">
                <a:solidFill>
                  <a:srgbClr val="191919"/>
                </a:solidFill>
                <a:uFill>
                  <a:solidFill>
                    <a:srgbClr val="FFFFFF"/>
                  </a:solidFill>
                </a:uFill>
                <a:latin typeface="Calibri"/>
                <a:ea typeface="IBM Plex Sans"/>
              </a:rPr>
              <a:t>Millions of workers have fled from large towns and cities after they lost their jobs during the lockdown. The local governments may be rolling out broad programs. Despite the claims of the administration, </a:t>
            </a:r>
            <a:endParaRPr lang="en-IN" sz="1400" b="0" strike="noStrike" spc="-1">
              <a:solidFill>
                <a:srgbClr val="000000"/>
              </a:solidFill>
              <a:uFill>
                <a:solidFill>
                  <a:srgbClr val="FFFFFF"/>
                </a:solidFill>
              </a:uFill>
              <a:latin typeface="Arial"/>
            </a:endParaRPr>
          </a:p>
          <a:p>
            <a:pPr marL="63360">
              <a:lnSpc>
                <a:spcPct val="100000"/>
              </a:lnSpc>
            </a:pPr>
            <a:r>
              <a:rPr lang="en-IN" sz="1400" b="0" strike="noStrike" spc="-1">
                <a:solidFill>
                  <a:srgbClr val="191919"/>
                </a:solidFill>
                <a:uFill>
                  <a:solidFill>
                    <a:srgbClr val="FFFFFF"/>
                  </a:solidFill>
                </a:uFill>
                <a:latin typeface="Calibri"/>
                <a:ea typeface="IBM Plex Sans"/>
              </a:rPr>
              <a:t>ration and community kitchen meals are still not reaching those that need them the most. </a:t>
            </a:r>
            <a:endParaRPr lang="en-IN" sz="1400" b="0" strike="noStrike" spc="-1">
              <a:solidFill>
                <a:srgbClr val="000000"/>
              </a:solidFill>
              <a:uFill>
                <a:solidFill>
                  <a:srgbClr val="FFFFFF"/>
                </a:solidFill>
              </a:uFill>
              <a:latin typeface="Arial"/>
            </a:endParaRPr>
          </a:p>
          <a:p>
            <a:pPr marL="63360">
              <a:lnSpc>
                <a:spcPct val="100000"/>
              </a:lnSpc>
            </a:pPr>
            <a:endParaRPr lang="en-IN" sz="1400" b="0" strike="noStrike" spc="-1">
              <a:solidFill>
                <a:srgbClr val="000000"/>
              </a:solidFill>
              <a:uFill>
                <a:solidFill>
                  <a:srgbClr val="FFFFFF"/>
                </a:solidFill>
              </a:uFill>
              <a:latin typeface="Arial"/>
            </a:endParaRPr>
          </a:p>
          <a:p>
            <a:pPr marL="63360">
              <a:lnSpc>
                <a:spcPct val="100000"/>
              </a:lnSpc>
            </a:pPr>
            <a:r>
              <a:rPr lang="en-IN" sz="1400" b="0" strike="noStrike" spc="-1">
                <a:solidFill>
                  <a:srgbClr val="191919"/>
                </a:solidFill>
                <a:uFill>
                  <a:solidFill>
                    <a:srgbClr val="FFFFFF"/>
                  </a:solidFill>
                </a:uFill>
                <a:latin typeface="Calibri"/>
                <a:ea typeface="IBM Plex Sans"/>
              </a:rPr>
              <a:t>The cooperation at the local level is usually the most effective way of getting help. In the current crisis, we have  seen shortages of  food, medicines, cloths and other supplies. As a solution we thought of a mobile application to coordinate residential association and voluntary organization .If they can provide food, supplies, medicines, or other essentials, they can use the mobile application and fill out a brief form that indicates what they are willing to donate and available quantities along with the location. This information is then stored  in the IBM Cloud database.</a:t>
            </a:r>
            <a:endParaRPr lang="en-IN" sz="1400" b="0" strike="noStrike" spc="-1">
              <a:solidFill>
                <a:srgbClr val="000000"/>
              </a:solidFill>
              <a:uFill>
                <a:solidFill>
                  <a:srgbClr val="FFFFFF"/>
                </a:solidFill>
              </a:uFill>
              <a:latin typeface="Arial"/>
            </a:endParaRPr>
          </a:p>
          <a:p>
            <a:pPr marL="63360">
              <a:lnSpc>
                <a:spcPct val="100000"/>
              </a:lnSpc>
            </a:pPr>
            <a:endParaRPr lang="en-IN" sz="1400" b="0" strike="noStrike" spc="-1">
              <a:solidFill>
                <a:srgbClr val="000000"/>
              </a:solidFill>
              <a:uFill>
                <a:solidFill>
                  <a:srgbClr val="FFFFFF"/>
                </a:solidFill>
              </a:uFill>
              <a:latin typeface="Arial"/>
            </a:endParaRPr>
          </a:p>
          <a:p>
            <a:pPr marL="63360">
              <a:lnSpc>
                <a:spcPct val="100000"/>
              </a:lnSpc>
            </a:pPr>
            <a:r>
              <a:rPr lang="en-IN" sz="1400" b="0" strike="noStrike" spc="-1">
                <a:solidFill>
                  <a:srgbClr val="191919"/>
                </a:solidFill>
                <a:uFill>
                  <a:solidFill>
                    <a:srgbClr val="FFFFFF"/>
                  </a:solidFill>
                </a:uFill>
                <a:latin typeface="Calibri"/>
                <a:ea typeface="IBM Plex Sans"/>
              </a:rPr>
              <a:t>A Recipient or Volunteer, who is in need of food, supplies or other essentials, can enter the details of the items in the mobile app. The mobile application will do an internal search and match the  items already available in the donors list based on the location and send the notification to the donors. </a:t>
            </a:r>
            <a:endParaRPr lang="en-IN" sz="1400" b="0" strike="noStrike" spc="-1">
              <a:solidFill>
                <a:srgbClr val="000000"/>
              </a:solidFill>
              <a:uFill>
                <a:solidFill>
                  <a:srgbClr val="FFFFFF"/>
                </a:solidFill>
              </a:uFill>
              <a:latin typeface="Arial"/>
            </a:endParaRPr>
          </a:p>
          <a:p>
            <a:pPr marL="63360">
              <a:lnSpc>
                <a:spcPct val="100000"/>
              </a:lnSpc>
            </a:pPr>
            <a:endParaRPr lang="en-IN" sz="1400" b="0" strike="noStrike" spc="-1">
              <a:solidFill>
                <a:srgbClr val="000000"/>
              </a:solidFill>
              <a:uFill>
                <a:solidFill>
                  <a:srgbClr val="FFFFFF"/>
                </a:solidFill>
              </a:uFill>
              <a:latin typeface="Arial"/>
            </a:endParaRPr>
          </a:p>
          <a:p>
            <a:pPr marL="63360">
              <a:lnSpc>
                <a:spcPct val="100000"/>
              </a:lnSpc>
            </a:pPr>
            <a:r>
              <a:rPr lang="en-IN" sz="1400" b="0" strike="noStrike" spc="-1">
                <a:solidFill>
                  <a:srgbClr val="191919"/>
                </a:solidFill>
                <a:uFill>
                  <a:solidFill>
                    <a:srgbClr val="FFFFFF"/>
                  </a:solidFill>
                </a:uFill>
                <a:latin typeface="Calibri"/>
                <a:ea typeface="IBM Plex Sans"/>
              </a:rPr>
              <a:t>If the donor or association accepts the request they can collect the items and deliver it to a common point(If its an apartment near the security gate) and update details in mobile app. The app then notify this details to the recipient /volunteer and they can collect the items from the updated location.</a:t>
            </a:r>
            <a:endParaRPr lang="en-IN" sz="1400" b="0" strike="noStrike" spc="-1">
              <a:solidFill>
                <a:srgbClr val="000000"/>
              </a:solidFill>
              <a:uFill>
                <a:solidFill>
                  <a:srgbClr val="FFFFFF"/>
                </a:solidFill>
              </a:uFill>
              <a:latin typeface="Arial"/>
            </a:endParaRPr>
          </a:p>
          <a:p>
            <a:pPr marL="63360">
              <a:lnSpc>
                <a:spcPct val="100000"/>
              </a:lnSpc>
            </a:pPr>
            <a:endParaRPr lang="en-IN" sz="1400" b="0" strike="noStrike" spc="-1">
              <a:solidFill>
                <a:srgbClr val="000000"/>
              </a:solidFill>
              <a:uFill>
                <a:solidFill>
                  <a:srgbClr val="FFFFFF"/>
                </a:solidFill>
              </a:uFill>
              <a:latin typeface="Arial"/>
            </a:endParaRPr>
          </a:p>
          <a:p>
            <a:pPr marL="63360">
              <a:lnSpc>
                <a:spcPct val="100000"/>
              </a:lnSpc>
            </a:pPr>
            <a:endParaRPr lang="en-IN" sz="14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CustomShape 1"/>
          <p:cNvSpPr/>
          <p:nvPr/>
        </p:nvSpPr>
        <p:spPr>
          <a:xfrm>
            <a:off x="6080040" y="288000"/>
            <a:ext cx="2847600" cy="32004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90000"/>
              </a:lnSpc>
            </a:pPr>
            <a:r>
              <a:rPr lang="en-IN" sz="2100" b="1" strike="noStrike" spc="-1">
                <a:solidFill>
                  <a:srgbClr val="0070C0"/>
                </a:solidFill>
                <a:uFill>
                  <a:solidFill>
                    <a:srgbClr val="FFFFFF"/>
                  </a:solidFill>
                </a:uFill>
                <a:latin typeface="HelvNeue Bold for IBM"/>
                <a:ea typeface="DejaVu Sans"/>
              </a:rPr>
              <a:t>Solution</a:t>
            </a:r>
            <a:endParaRPr lang="en-IN" sz="2100" b="0" strike="noStrike" spc="-1">
              <a:solidFill>
                <a:srgbClr val="000000"/>
              </a:solidFill>
              <a:uFill>
                <a:solidFill>
                  <a:srgbClr val="FFFFFF"/>
                </a:solidFill>
              </a:uFill>
              <a:latin typeface="Arial"/>
            </a:endParaRPr>
          </a:p>
        </p:txBody>
      </p:sp>
      <p:sp>
        <p:nvSpPr>
          <p:cNvPr id="137" name="CustomShape 2"/>
          <p:cNvSpPr/>
          <p:nvPr/>
        </p:nvSpPr>
        <p:spPr>
          <a:xfrm>
            <a:off x="144000" y="976680"/>
            <a:ext cx="9031680" cy="312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IN" sz="1800" b="0" strike="noStrike" spc="-1">
                <a:solidFill>
                  <a:srgbClr val="000000"/>
                </a:solidFill>
                <a:uFill>
                  <a:solidFill>
                    <a:srgbClr val="FFFFFF"/>
                  </a:solidFill>
                </a:uFill>
                <a:latin typeface="Arial"/>
              </a:rPr>
              <a:t>1) A Supplier opens the mobile application and fills out a brief form on what they can donate and there location.</a:t>
            </a:r>
          </a:p>
          <a:p>
            <a:r>
              <a:rPr lang="en-IN" sz="1800" b="0" strike="noStrike" spc="-1">
                <a:solidFill>
                  <a:srgbClr val="000000"/>
                </a:solidFill>
                <a:uFill>
                  <a:solidFill>
                    <a:srgbClr val="FFFFFF"/>
                  </a:solidFill>
                </a:uFill>
                <a:latin typeface="Arial"/>
              </a:rPr>
              <a:t>2) This information is then stored in IBM Cloudant database.</a:t>
            </a:r>
          </a:p>
          <a:p>
            <a:r>
              <a:rPr lang="en-IN" sz="1800" b="0" strike="noStrike" spc="-1">
                <a:solidFill>
                  <a:srgbClr val="000000"/>
                </a:solidFill>
                <a:uFill>
                  <a:solidFill>
                    <a:srgbClr val="FFFFFF"/>
                  </a:solidFill>
                </a:uFill>
                <a:latin typeface="Arial"/>
              </a:rPr>
              <a:t>3) The Recipient/Volunteer launches the mobile app and fill the form </a:t>
            </a:r>
          </a:p>
          <a:p>
            <a:r>
              <a:rPr lang="en-IN" sz="1800" b="0" strike="noStrike" spc="-1">
                <a:solidFill>
                  <a:srgbClr val="000000"/>
                </a:solidFill>
                <a:uFill>
                  <a:solidFill>
                    <a:srgbClr val="FFFFFF"/>
                  </a:solidFill>
                </a:uFill>
                <a:latin typeface="Arial"/>
              </a:rPr>
              <a:t>on the requirement and the location.</a:t>
            </a:r>
          </a:p>
          <a:p>
            <a:r>
              <a:rPr lang="en-IN" sz="1800" b="0" strike="noStrike" spc="-1">
                <a:solidFill>
                  <a:srgbClr val="000000"/>
                </a:solidFill>
                <a:uFill>
                  <a:solidFill>
                    <a:srgbClr val="FFFFFF"/>
                  </a:solidFill>
                </a:uFill>
                <a:latin typeface="Arial"/>
              </a:rPr>
              <a:t>4)The app tries to match the requirement against the stock based on location.</a:t>
            </a:r>
          </a:p>
          <a:p>
            <a:r>
              <a:rPr lang="en-IN" sz="1800" b="0" strike="noStrike" spc="-1">
                <a:solidFill>
                  <a:srgbClr val="000000"/>
                </a:solidFill>
                <a:uFill>
                  <a:solidFill>
                    <a:srgbClr val="FFFFFF"/>
                  </a:solidFill>
                </a:uFill>
                <a:latin typeface="Arial"/>
              </a:rPr>
              <a:t>5) If  the requirement matches with stock a notification will go to the supplier with the requirement.</a:t>
            </a:r>
          </a:p>
          <a:p>
            <a:r>
              <a:rPr lang="en-IN" sz="1800" b="0" strike="noStrike" spc="-1">
                <a:solidFill>
                  <a:srgbClr val="000000"/>
                </a:solidFill>
                <a:uFill>
                  <a:solidFill>
                    <a:srgbClr val="FFFFFF"/>
                  </a:solidFill>
                </a:uFill>
                <a:latin typeface="Arial"/>
              </a:rPr>
              <a:t>6) If the supplier accepts the request, he can fill the details(how much he can supply,    the date , location and time)</a:t>
            </a:r>
          </a:p>
          <a:p>
            <a:r>
              <a:rPr lang="en-IN" sz="1800" b="0" strike="noStrike" spc="-1">
                <a:solidFill>
                  <a:srgbClr val="000000"/>
                </a:solidFill>
                <a:uFill>
                  <a:solidFill>
                    <a:srgbClr val="FFFFFF"/>
                  </a:solidFill>
                </a:uFill>
                <a:latin typeface="Arial"/>
              </a:rPr>
              <a:t>7) This information will go to the recipient as a notification.</a:t>
            </a:r>
          </a:p>
          <a:p>
            <a:r>
              <a:rPr lang="en-IN" sz="1800" b="0" strike="noStrike" spc="-1">
                <a:solidFill>
                  <a:srgbClr val="000000"/>
                </a:solidFill>
                <a:uFill>
                  <a:solidFill>
                    <a:srgbClr val="FFFFFF"/>
                  </a:solidFill>
                </a:uFill>
                <a:latin typeface="Arial"/>
              </a:rPr>
              <a:t>6) The recipient can collect the items from the location on that particular time</a:t>
            </a:r>
          </a:p>
          <a:p>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CustomShape 1"/>
          <p:cNvSpPr/>
          <p:nvPr/>
        </p:nvSpPr>
        <p:spPr>
          <a:xfrm>
            <a:off x="6761160" y="91800"/>
            <a:ext cx="3375360" cy="31932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100000"/>
              </a:lnSpc>
            </a:pPr>
            <a:r>
              <a:rPr lang="en-IN" sz="2100" b="1" strike="noStrike" spc="-1">
                <a:solidFill>
                  <a:srgbClr val="0070C0"/>
                </a:solidFill>
                <a:uFill>
                  <a:solidFill>
                    <a:srgbClr val="FFFFFF"/>
                  </a:solidFill>
                </a:uFill>
                <a:latin typeface="HelvNeue Bold for IBM"/>
                <a:ea typeface="DejaVu Sans"/>
              </a:rPr>
              <a:t>Flow</a:t>
            </a:r>
            <a:endParaRPr lang="en-IN" sz="2100" b="0" strike="noStrike" spc="-1">
              <a:solidFill>
                <a:srgbClr val="000000"/>
              </a:solidFill>
              <a:uFill>
                <a:solidFill>
                  <a:srgbClr val="FFFFFF"/>
                </a:solidFill>
              </a:uFill>
              <a:latin typeface="Arial"/>
            </a:endParaRPr>
          </a:p>
        </p:txBody>
      </p:sp>
      <p:sp>
        <p:nvSpPr>
          <p:cNvPr id="139" name="CustomShape 2"/>
          <p:cNvSpPr/>
          <p:nvPr/>
        </p:nvSpPr>
        <p:spPr>
          <a:xfrm>
            <a:off x="1341000" y="680400"/>
            <a:ext cx="3390120" cy="364320"/>
          </a:xfrm>
          <a:prstGeom prst="rect">
            <a:avLst/>
          </a:prstGeom>
          <a:noFill/>
          <a:ln>
            <a:noFill/>
          </a:ln>
        </p:spPr>
        <p:style>
          <a:lnRef idx="0">
            <a:scrgbClr r="0" g="0" b="0"/>
          </a:lnRef>
          <a:fillRef idx="0">
            <a:scrgbClr r="0" g="0" b="0"/>
          </a:fillRef>
          <a:effectRef idx="0">
            <a:scrgbClr r="0" g="0" b="0"/>
          </a:effectRef>
          <a:fontRef idx="minor"/>
        </p:style>
      </p:sp>
      <p:pic>
        <p:nvPicPr>
          <p:cNvPr id="140" name="Picture 139"/>
          <p:cNvPicPr/>
          <p:nvPr/>
        </p:nvPicPr>
        <p:blipFill>
          <a:blip r:embed="rId3"/>
          <a:stretch/>
        </p:blipFill>
        <p:spPr>
          <a:xfrm>
            <a:off x="626040" y="792000"/>
            <a:ext cx="6933600" cy="38948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CustomShape 1"/>
          <p:cNvSpPr/>
          <p:nvPr/>
        </p:nvSpPr>
        <p:spPr>
          <a:xfrm>
            <a:off x="4760280" y="177120"/>
            <a:ext cx="3375360" cy="31932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100000"/>
              </a:lnSpc>
            </a:pPr>
            <a:r>
              <a:rPr lang="en-IN" sz="2100" b="1" strike="noStrike" spc="-1">
                <a:solidFill>
                  <a:srgbClr val="0070C0"/>
                </a:solidFill>
                <a:uFill>
                  <a:solidFill>
                    <a:srgbClr val="FFFFFF"/>
                  </a:solidFill>
                </a:uFill>
                <a:latin typeface="HelvNeue Bold for IBM"/>
                <a:ea typeface="DejaVu Sans"/>
              </a:rPr>
              <a:t>Solution Roadmap</a:t>
            </a:r>
            <a:endParaRPr lang="en-IN" sz="2100" b="0" strike="noStrike" spc="-1">
              <a:solidFill>
                <a:srgbClr val="000000"/>
              </a:solidFill>
              <a:uFill>
                <a:solidFill>
                  <a:srgbClr val="FFFFFF"/>
                </a:solidFill>
              </a:uFill>
              <a:latin typeface="Arial"/>
            </a:endParaRPr>
          </a:p>
        </p:txBody>
      </p:sp>
      <p:sp>
        <p:nvSpPr>
          <p:cNvPr id="142" name="CustomShape 2"/>
          <p:cNvSpPr/>
          <p:nvPr/>
        </p:nvSpPr>
        <p:spPr>
          <a:xfrm>
            <a:off x="3832200" y="3159000"/>
            <a:ext cx="1478880" cy="3038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ctr">
              <a:lnSpc>
                <a:spcPts val="149"/>
              </a:lnSpc>
              <a:spcBef>
                <a:spcPts val="99"/>
              </a:spcBef>
            </a:pPr>
            <a:r>
              <a:rPr lang="en-IN" sz="950" b="1" strike="noStrike" spc="-1">
                <a:solidFill>
                  <a:srgbClr val="323232"/>
                </a:solidFill>
                <a:uFill>
                  <a:solidFill>
                    <a:srgbClr val="FFFFFF"/>
                  </a:solidFill>
                </a:uFill>
                <a:latin typeface="Arial"/>
                <a:ea typeface="DejaVu Sans"/>
              </a:rPr>
              <a:t>Launch App And Market it</a:t>
            </a:r>
            <a:endParaRPr lang="en-IN" sz="950" b="0" strike="noStrike" spc="-1">
              <a:solidFill>
                <a:srgbClr val="000000"/>
              </a:solidFill>
              <a:uFill>
                <a:solidFill>
                  <a:srgbClr val="FFFFFF"/>
                </a:solidFill>
              </a:uFill>
              <a:latin typeface="Arial"/>
            </a:endParaRPr>
          </a:p>
        </p:txBody>
      </p:sp>
      <p:sp>
        <p:nvSpPr>
          <p:cNvPr id="143" name="CustomShape 3"/>
          <p:cNvSpPr/>
          <p:nvPr/>
        </p:nvSpPr>
        <p:spPr>
          <a:xfrm>
            <a:off x="5459040" y="3660840"/>
            <a:ext cx="1614960" cy="4561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ctr">
              <a:lnSpc>
                <a:spcPts val="149"/>
              </a:lnSpc>
              <a:spcBef>
                <a:spcPts val="99"/>
              </a:spcBef>
            </a:pPr>
            <a:r>
              <a:rPr lang="en-IN" sz="950" b="1" strike="noStrike" spc="-1">
                <a:solidFill>
                  <a:srgbClr val="323232"/>
                </a:solidFill>
                <a:uFill>
                  <a:solidFill>
                    <a:srgbClr val="FFFFFF"/>
                  </a:solidFill>
                </a:uFill>
                <a:latin typeface="Arial"/>
                <a:ea typeface="DejaVu Sans"/>
              </a:rPr>
              <a:t>Extension of app in local communities and tie up with government organizations</a:t>
            </a:r>
            <a:endParaRPr lang="en-IN" sz="950" b="0" strike="noStrike" spc="-1">
              <a:solidFill>
                <a:srgbClr val="000000"/>
              </a:solidFill>
              <a:uFill>
                <a:solidFill>
                  <a:srgbClr val="FFFFFF"/>
                </a:solidFill>
              </a:uFill>
              <a:latin typeface="Arial"/>
            </a:endParaRPr>
          </a:p>
        </p:txBody>
      </p:sp>
      <p:sp>
        <p:nvSpPr>
          <p:cNvPr id="144" name="CustomShape 4"/>
          <p:cNvSpPr/>
          <p:nvPr/>
        </p:nvSpPr>
        <p:spPr>
          <a:xfrm>
            <a:off x="7286400" y="4122360"/>
            <a:ext cx="1478880" cy="6084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ctr">
              <a:lnSpc>
                <a:spcPts val="149"/>
              </a:lnSpc>
              <a:spcBef>
                <a:spcPts val="99"/>
              </a:spcBef>
            </a:pPr>
            <a:r>
              <a:rPr lang="en-IN" sz="1000" b="1" strike="noStrike" spc="-1">
                <a:solidFill>
                  <a:srgbClr val="323232"/>
                </a:solidFill>
                <a:uFill>
                  <a:solidFill>
                    <a:srgbClr val="FFFFFF"/>
                  </a:solidFill>
                </a:uFill>
                <a:latin typeface="Arial"/>
                <a:ea typeface="DejaVu Sans"/>
              </a:rPr>
              <a:t>Tie up with city taxies/swiggy for delivering it to the recipient</a:t>
            </a:r>
            <a:endParaRPr lang="en-IN" sz="10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stomShape 1"/>
          <p:cNvSpPr/>
          <p:nvPr/>
        </p:nvSpPr>
        <p:spPr>
          <a:xfrm>
            <a:off x="5915880" y="91800"/>
            <a:ext cx="4105440" cy="31932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100000"/>
              </a:lnSpc>
            </a:pPr>
            <a:r>
              <a:rPr lang="en-IN" sz="2100" b="1" strike="noStrike" spc="-1">
                <a:solidFill>
                  <a:srgbClr val="0070C0"/>
                </a:solidFill>
                <a:uFill>
                  <a:solidFill>
                    <a:srgbClr val="FFFFFF"/>
                  </a:solidFill>
                </a:uFill>
                <a:latin typeface="HelvNeue Bold for IBM"/>
                <a:ea typeface="DejaVu Sans"/>
              </a:rPr>
              <a:t>References</a:t>
            </a:r>
            <a:endParaRPr lang="en-IN" sz="2100" b="0" strike="noStrike" spc="-1">
              <a:solidFill>
                <a:srgbClr val="000000"/>
              </a:solidFill>
              <a:uFill>
                <a:solidFill>
                  <a:srgbClr val="FFFFFF"/>
                </a:solidFill>
              </a:uFill>
              <a:latin typeface="Arial"/>
            </a:endParaRPr>
          </a:p>
        </p:txBody>
      </p:sp>
      <p:sp>
        <p:nvSpPr>
          <p:cNvPr id="146" name="CustomShape 2"/>
          <p:cNvSpPr/>
          <p:nvPr/>
        </p:nvSpPr>
        <p:spPr>
          <a:xfrm>
            <a:off x="571680" y="558000"/>
            <a:ext cx="8571960" cy="1429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endParaRPr lang="en-IN" sz="1200" b="0" strike="noStrike" spc="-1" dirty="0">
              <a:solidFill>
                <a:srgbClr val="000000"/>
              </a:solidFill>
              <a:uFill>
                <a:solidFill>
                  <a:srgbClr val="FFFFFF"/>
                </a:solidFill>
              </a:uFill>
              <a:latin typeface="Arial"/>
            </a:endParaRPr>
          </a:p>
          <a:p>
            <a:pPr algn="just">
              <a:lnSpc>
                <a:spcPct val="100000"/>
              </a:lnSpc>
            </a:pPr>
            <a:endParaRPr lang="en-IN" sz="1200" b="0" strike="noStrike" spc="-1" dirty="0">
              <a:solidFill>
                <a:srgbClr val="000000"/>
              </a:solidFill>
              <a:uFill>
                <a:solidFill>
                  <a:srgbClr val="FFFFFF"/>
                </a:solidFill>
              </a:uFill>
              <a:latin typeface="Arial"/>
            </a:endParaRPr>
          </a:p>
          <a:p>
            <a:pPr>
              <a:lnSpc>
                <a:spcPct val="100000"/>
              </a:lnSpc>
            </a:pPr>
            <a:r>
              <a:rPr lang="en-IN" sz="1100" b="1" i="1" strike="noStrike" spc="-1" dirty="0">
                <a:solidFill>
                  <a:srgbClr val="191919"/>
                </a:solidFill>
                <a:uFill>
                  <a:solidFill>
                    <a:srgbClr val="FFFFFF"/>
                  </a:solidFill>
                </a:uFill>
                <a:latin typeface="HelvNeue Light for IBM"/>
                <a:ea typeface="DejaVu Sans"/>
              </a:rPr>
              <a:t>GitHub</a:t>
            </a:r>
            <a:r>
              <a:rPr lang="en-IN" sz="1100" b="0" strike="noStrike" spc="-1" dirty="0">
                <a:solidFill>
                  <a:srgbClr val="191919"/>
                </a:solidFill>
                <a:uFill>
                  <a:solidFill>
                    <a:srgbClr val="FFFFFF"/>
                  </a:solidFill>
                </a:uFill>
                <a:latin typeface="HelvNeue Light for IBM"/>
                <a:ea typeface="DejaVu Sans"/>
              </a:rPr>
              <a:t>: </a:t>
            </a:r>
            <a:r>
              <a:rPr lang="en-IN" sz="1100" spc="-1" dirty="0">
                <a:solidFill>
                  <a:srgbClr val="191919"/>
                </a:solidFill>
                <a:uFill>
                  <a:solidFill>
                    <a:srgbClr val="FFFFFF"/>
                  </a:solidFill>
                </a:uFill>
                <a:latin typeface="HelvNeue Light for IBM"/>
              </a:rPr>
              <a:t>https://</a:t>
            </a:r>
            <a:r>
              <a:rPr lang="en-IN" sz="1100" spc="-1" dirty="0" err="1">
                <a:solidFill>
                  <a:srgbClr val="191919"/>
                </a:solidFill>
                <a:uFill>
                  <a:solidFill>
                    <a:srgbClr val="FFFFFF"/>
                  </a:solidFill>
                </a:uFill>
                <a:latin typeface="HelvNeue Light for IBM"/>
              </a:rPr>
              <a:t>github.ibm.com</a:t>
            </a:r>
            <a:r>
              <a:rPr lang="en-IN" sz="1100" spc="-1" dirty="0">
                <a:solidFill>
                  <a:srgbClr val="191919"/>
                </a:solidFill>
                <a:uFill>
                  <a:solidFill>
                    <a:srgbClr val="FFFFFF"/>
                  </a:solidFill>
                </a:uFill>
                <a:latin typeface="HelvNeue Light for IBM"/>
              </a:rPr>
              <a:t>/</a:t>
            </a:r>
            <a:r>
              <a:rPr lang="en-IN" sz="1100" spc="-1" dirty="0" err="1">
                <a:solidFill>
                  <a:srgbClr val="191919"/>
                </a:solidFill>
                <a:uFill>
                  <a:solidFill>
                    <a:srgbClr val="FFFFFF"/>
                  </a:solidFill>
                </a:uFill>
                <a:latin typeface="HelvNeue Light for IBM"/>
              </a:rPr>
              <a:t>kartnair</a:t>
            </a:r>
            <a:r>
              <a:rPr lang="en-IN" sz="1100" spc="-1" dirty="0">
                <a:solidFill>
                  <a:srgbClr val="191919"/>
                </a:solidFill>
                <a:uFill>
                  <a:solidFill>
                    <a:srgbClr val="FFFFFF"/>
                  </a:solidFill>
                </a:uFill>
                <a:latin typeface="HelvNeue Light for IBM"/>
              </a:rPr>
              <a:t>/food4cause</a:t>
            </a:r>
            <a:endParaRPr lang="en-IN" sz="1100" b="0" strike="noStrike" spc="-1" dirty="0">
              <a:solidFill>
                <a:srgbClr val="000000"/>
              </a:solidFill>
              <a:uFill>
                <a:solidFill>
                  <a:srgbClr val="FFFFFF"/>
                </a:solidFill>
              </a:uFill>
              <a:latin typeface="Arial"/>
            </a:endParaRPr>
          </a:p>
          <a:p>
            <a:pPr algn="just">
              <a:lnSpc>
                <a:spcPct val="100000"/>
              </a:lnSpc>
            </a:pPr>
            <a:endParaRPr lang="en-IN" sz="1100" b="0" strike="noStrike" spc="-1" dirty="0">
              <a:solidFill>
                <a:srgbClr val="000000"/>
              </a:solidFill>
              <a:uFill>
                <a:solidFill>
                  <a:srgbClr val="FFFFFF"/>
                </a:solidFill>
              </a:uFill>
              <a:latin typeface="Arial"/>
            </a:endParaRPr>
          </a:p>
          <a:p>
            <a:pPr algn="just">
              <a:lnSpc>
                <a:spcPct val="100000"/>
              </a:lnSpc>
            </a:pPr>
            <a:endParaRPr lang="en-IN" sz="1100" b="0" strike="noStrike" spc="-1" dirty="0">
              <a:solidFill>
                <a:srgbClr val="000000"/>
              </a:solidFill>
              <a:uFill>
                <a:solidFill>
                  <a:srgbClr val="FFFFFF"/>
                </a:solidFill>
              </a:uFill>
              <a:latin typeface="Arial"/>
            </a:endParaRPr>
          </a:p>
          <a:p>
            <a:pPr algn="just">
              <a:lnSpc>
                <a:spcPct val="100000"/>
              </a:lnSpc>
            </a:pPr>
            <a:r>
              <a:rPr lang="en-IN" sz="1100" b="1" strike="noStrike" spc="-1" dirty="0">
                <a:solidFill>
                  <a:srgbClr val="191919"/>
                </a:solidFill>
                <a:uFill>
                  <a:solidFill>
                    <a:srgbClr val="FFFFFF"/>
                  </a:solidFill>
                </a:uFill>
                <a:latin typeface="Calibri"/>
                <a:ea typeface="DejaVu Sans"/>
              </a:rPr>
              <a:t> </a:t>
            </a:r>
            <a:endParaRPr lang="en-IN" sz="1100" b="0" strike="noStrike" spc="-1" dirty="0">
              <a:solidFill>
                <a:srgbClr val="000000"/>
              </a:solidFill>
              <a:uFill>
                <a:solidFill>
                  <a:srgbClr val="FFFFFF"/>
                </a:solidFill>
              </a:uFill>
              <a:latin typeface="Arial"/>
            </a:endParaRPr>
          </a:p>
          <a:p>
            <a:pPr algn="just">
              <a:lnSpc>
                <a:spcPct val="100000"/>
              </a:lnSpc>
            </a:pPr>
            <a:endParaRPr lang="en-IN" sz="11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CustomShape 1"/>
          <p:cNvSpPr/>
          <p:nvPr/>
        </p:nvSpPr>
        <p:spPr>
          <a:xfrm>
            <a:off x="-1150560" y="-144720"/>
            <a:ext cx="183960" cy="322560"/>
          </a:xfrm>
          <a:prstGeom prst="rect">
            <a:avLst/>
          </a:prstGeom>
          <a:noFill/>
          <a:ln>
            <a:noFill/>
          </a:ln>
        </p:spPr>
        <p:style>
          <a:lnRef idx="0">
            <a:scrgbClr r="0" g="0" b="0"/>
          </a:lnRef>
          <a:fillRef idx="0">
            <a:scrgbClr r="0" g="0" b="0"/>
          </a:fillRef>
          <a:effectRef idx="0">
            <a:scrgbClr r="0" g="0" b="0"/>
          </a:effectRef>
          <a:fontRef idx="minor"/>
        </p:style>
      </p:sp>
      <p:sp>
        <p:nvSpPr>
          <p:cNvPr id="148" name="CustomShape 2"/>
          <p:cNvSpPr/>
          <p:nvPr/>
        </p:nvSpPr>
        <p:spPr>
          <a:xfrm>
            <a:off x="5620680" y="4767120"/>
            <a:ext cx="3085560" cy="273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gn="r">
              <a:lnSpc>
                <a:spcPct val="100000"/>
              </a:lnSpc>
            </a:pPr>
            <a:r>
              <a:rPr lang="en-IN" sz="450" b="0" strike="noStrike" spc="-1">
                <a:solidFill>
                  <a:srgbClr val="FFFFFF"/>
                </a:solidFill>
                <a:uFill>
                  <a:solidFill>
                    <a:srgbClr val="FFFFFF"/>
                  </a:solidFill>
                </a:uFill>
                <a:latin typeface="Helvetica Neue"/>
              </a:rPr>
              <a:t>© 2016 International Business Machines Corporation</a:t>
            </a:r>
            <a:endParaRPr lang="en-IN" sz="450" b="0" strike="noStrike" spc="-1">
              <a:solidFill>
                <a:srgbClr val="000000"/>
              </a:solidFill>
              <a:uFill>
                <a:solidFill>
                  <a:srgbClr val="FFFFFF"/>
                </a:solidFill>
              </a:uFill>
              <a:latin typeface="Arial"/>
            </a:endParaRPr>
          </a:p>
        </p:txBody>
      </p:sp>
      <p:pic>
        <p:nvPicPr>
          <p:cNvPr id="149" name="Picture 2"/>
          <p:cNvPicPr/>
          <p:nvPr/>
        </p:nvPicPr>
        <p:blipFill>
          <a:blip r:embed="rId3"/>
          <a:stretch/>
        </p:blipFill>
        <p:spPr>
          <a:xfrm>
            <a:off x="2867040" y="2043720"/>
            <a:ext cx="3868560" cy="16920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DBG Presentation Template</Template>
  <TotalTime>90529</TotalTime>
  <Words>580</Words>
  <Application>Microsoft Macintosh PowerPoint</Application>
  <PresentationFormat>On-screen Show (16:9)</PresentationFormat>
  <Paragraphs>48</Paragraphs>
  <Slides>7</Slides>
  <Notes>6</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7</vt:i4>
      </vt:variant>
    </vt:vector>
  </HeadingPairs>
  <TitlesOfParts>
    <vt:vector size="20" baseType="lpstr">
      <vt:lpstr>Arial</vt:lpstr>
      <vt:lpstr>Calibri</vt:lpstr>
      <vt:lpstr>Helvetica Neue</vt:lpstr>
      <vt:lpstr>HelvNeue Bold for IBM</vt:lpstr>
      <vt:lpstr>HelvNeue Light for IBM</vt:lpstr>
      <vt:lpstr>IBM Plex Sans</vt:lpstr>
      <vt:lpstr>IBM Plex Sans Condensed</vt:lpstr>
      <vt:lpstr>Symbol</vt:lpstr>
      <vt:lpstr>Times New Roman</vt:lpstr>
      <vt:lpstr>Wingdings</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NICOLE LOOK</dc:creator>
  <dc:description/>
  <cp:lastModifiedBy>Microsoft Office User</cp:lastModifiedBy>
  <cp:revision>647</cp:revision>
  <dcterms:created xsi:type="dcterms:W3CDTF">2017-11-27T18:16:23Z</dcterms:created>
  <dcterms:modified xsi:type="dcterms:W3CDTF">2020-06-06T13:46:57Z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7</vt:i4>
  </property>
  <property fmtid="{D5CDD505-2E9C-101B-9397-08002B2CF9AE}" pid="8" name="PresentationFormat">
    <vt:lpwstr>On-screen Show (16:9)</vt:lpwstr>
  </property>
  <property fmtid="{D5CDD505-2E9C-101B-9397-08002B2CF9AE}" pid="9" name="ScaleCrop">
    <vt:bool>false</vt:bool>
  </property>
  <property fmtid="{D5CDD505-2E9C-101B-9397-08002B2CF9AE}" pid="10" name="ShareDoc">
    <vt:bool>false</vt:bool>
  </property>
  <property fmtid="{D5CDD505-2E9C-101B-9397-08002B2CF9AE}" pid="11" name="Slides">
    <vt:i4>10</vt:i4>
  </property>
</Properties>
</file>