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72" r:id="rId3"/>
    <p:sldId id="262" r:id="rId4"/>
    <p:sldId id="263" r:id="rId5"/>
    <p:sldId id="259" r:id="rId6"/>
    <p:sldId id="270" r:id="rId7"/>
    <p:sldId id="264" r:id="rId8"/>
    <p:sldId id="271" r:id="rId9"/>
    <p:sldId id="265" r:id="rId10"/>
    <p:sldId id="261" r:id="rId11"/>
    <p:sldId id="267" r:id="rId12"/>
    <p:sldId id="260" r:id="rId13"/>
    <p:sldId id="266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64" d="100"/>
          <a:sy n="64" d="100"/>
        </p:scale>
        <p:origin x="5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CD3C3-E9BF-4708-82E4-BCA4EB733F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3277C3-92D3-4406-B903-4E9DAD3F3F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B70284-941D-4F04-B125-3E9EDE091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29153-E49E-4A32-B26B-F14DF8F55D96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0E0D6A-C00D-47B0-B8F5-2E94602A3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387D8C-4D4E-46C6-9EB2-2E8E70E24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26804-1767-47DA-86BC-0312C3DD8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441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01F06-56CE-4A4E-B126-112785FAC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AA9F01-BB38-4DCB-84A9-509455676F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ABF3B8-4A15-487A-80C6-863EF2E78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29153-E49E-4A32-B26B-F14DF8F55D96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F9B60B-637F-40F8-A455-A2459F429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D96C6C-BEB6-4823-A14C-A9114FBD2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26804-1767-47DA-86BC-0312C3DD8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707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346509-C43C-4B2A-89A7-2A8AD58A1B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33F13B-166C-4797-B7E9-BC3E07051D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BDCCCD-12E5-4526-BD4C-A253B4A23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29153-E49E-4A32-B26B-F14DF8F55D96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3DB105-81B3-404D-A68F-2C7C8C5EB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36FC2F-1E33-440B-A206-F5F0A0D52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26804-1767-47DA-86BC-0312C3DD8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28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8BE64-F76B-4986-9758-7814C2B32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33186-8ADC-4E2C-8A53-949A16991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60DA3-707D-4124-BC98-E3A72DB7E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29153-E49E-4A32-B26B-F14DF8F55D96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2A161-539C-4018-BD76-C72C63903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76C1D-BC68-41DB-BA20-1743BEE9C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26804-1767-47DA-86BC-0312C3DD8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261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0F746-2515-482A-9CFC-1C4BFF386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7EB83A-AC2B-4C33-AAEE-2332CBD35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57089-AAE2-4CE2-8329-C01DB897B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29153-E49E-4A32-B26B-F14DF8F55D96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DA9C28-236B-41E3-81D9-FE206364D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681D4-7433-4687-AE02-E51723036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26804-1767-47DA-86BC-0312C3DD8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357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7C8ED-6F5C-478A-921D-1F668C4C7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C0B3B-CEDC-44FA-B1B1-B05D16E45B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E6B458-3054-4ED2-8AD7-078DBEED7F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7B0690-7904-444A-B634-12FAE3FC5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29153-E49E-4A32-B26B-F14DF8F55D96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0C2A4E-0CC4-4FA9-AFE5-96948E8D8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2C3B7B-EFF9-498C-A24E-4B1B28F35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26804-1767-47DA-86BC-0312C3DD8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269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E016C-F6D3-490C-A416-5FCF9D354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5E2925-D103-4AD3-AD7A-AAE43CC62B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F540A1-A676-4093-A79C-F4C2243758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7FF6DA-232F-4E08-AADA-338C01A8F1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40D2FD-CC62-4E01-9497-94BA852B7E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53E4EE-4E09-4B98-924B-0A75AEAA1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29153-E49E-4A32-B26B-F14DF8F55D96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1D98FA-D724-4DED-803C-73F5DDBE0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13C671-ADAB-4638-9690-08A175A2E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26804-1767-47DA-86BC-0312C3DD8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70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83884-392D-415A-890D-359FBD8AA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989509-6655-4496-98A8-7008FBD73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29153-E49E-4A32-B26B-F14DF8F55D96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077BD5-171E-418B-9953-589EBF0C6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941365-7BD2-4AA7-B8BA-0B1BEDAC7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26804-1767-47DA-86BC-0312C3DD8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788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7B8F44-6C21-4C0A-A39E-0B5AE9221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29153-E49E-4A32-B26B-F14DF8F55D96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4279A3-8136-4A9E-A9D9-69EB59D1C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207588-5E17-4670-9BC7-6C028CA00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26804-1767-47DA-86BC-0312C3DD8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886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D599D-3155-4206-94E1-8AD7BEC5F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94D98-2B53-4520-ADD3-3D8F5091F5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77866B-5E65-4372-A31F-E6B28B5B22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617EB9-3658-42AF-BA6C-36A57F9D3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29153-E49E-4A32-B26B-F14DF8F55D96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2833DF-75BC-4D14-B873-99DCB03B3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5953EF-D063-4255-A79C-599C1C789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26804-1767-47DA-86BC-0312C3DD8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897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ED8C8-9436-4E2B-8FFF-8B75C4557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9A0218-A5A0-44C5-B8F8-233315D587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3490CF-E55A-49C5-BC89-D637F45750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1F15F0-FD2A-4F5C-8F5A-65BB2EB30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29153-E49E-4A32-B26B-F14DF8F55D96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D85B3C-93C8-4372-B62A-FE0829BEB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6122FF-55BE-42AF-9D07-DEDDCE8F1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26804-1767-47DA-86BC-0312C3DD8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700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F2B4EF-184E-44CD-A6A7-F3FEF3558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3FD818-D896-4281-B7CE-C37D4EBDCA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BD846B-6066-4755-9962-6DA065E184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E29153-E49E-4A32-B26B-F14DF8F55D96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CA5A31-6E5D-4455-A59B-9D6088C687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752AB-B991-42F0-8E0E-EA67F66813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326804-1767-47DA-86BC-0312C3DD8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233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C6777B5-64F4-4200-B099-34168B69FE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Wave crashing underwater">
            <a:extLst>
              <a:ext uri="{FF2B5EF4-FFF2-40B4-BE49-F238E27FC236}">
                <a16:creationId xmlns:a16="http://schemas.microsoft.com/office/drawing/2014/main" id="{C31FABD9-935E-48A8-B7F8-B06E494A12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094"/>
          <a:stretch/>
        </p:blipFill>
        <p:spPr>
          <a:xfrm>
            <a:off x="20" y="10"/>
            <a:ext cx="12191980" cy="6095990"/>
          </a:xfrm>
          <a:custGeom>
            <a:avLst/>
            <a:gdLst/>
            <a:ahLst/>
            <a:cxnLst/>
            <a:rect l="l" t="t" r="r" b="b"/>
            <a:pathLst>
              <a:path w="12192000" h="6096000">
                <a:moveTo>
                  <a:pt x="7230262" y="5906862"/>
                </a:moveTo>
                <a:lnTo>
                  <a:pt x="7197115" y="5913338"/>
                </a:lnTo>
                <a:lnTo>
                  <a:pt x="7214545" y="5911744"/>
                </a:lnTo>
                <a:cubicBezTo>
                  <a:pt x="7220308" y="5910958"/>
                  <a:pt x="7225785" y="5909624"/>
                  <a:pt x="7230262" y="5906862"/>
                </a:cubicBezTo>
                <a:close/>
                <a:moveTo>
                  <a:pt x="7009120" y="5850263"/>
                </a:moveTo>
                <a:lnTo>
                  <a:pt x="7021563" y="5861355"/>
                </a:lnTo>
                <a:lnTo>
                  <a:pt x="7021563" y="5861354"/>
                </a:lnTo>
                <a:close/>
                <a:moveTo>
                  <a:pt x="7768443" y="5742074"/>
                </a:moveTo>
                <a:lnTo>
                  <a:pt x="7768443" y="5742075"/>
                </a:lnTo>
                <a:lnTo>
                  <a:pt x="7792447" y="5764553"/>
                </a:lnTo>
                <a:cubicBezTo>
                  <a:pt x="7785969" y="5758457"/>
                  <a:pt x="7779301" y="5752361"/>
                  <a:pt x="7768443" y="5742074"/>
                </a:cubicBezTo>
                <a:close/>
                <a:moveTo>
                  <a:pt x="4038748" y="5739955"/>
                </a:moveTo>
                <a:lnTo>
                  <a:pt x="4030517" y="5751599"/>
                </a:lnTo>
                <a:cubicBezTo>
                  <a:pt x="4026230" y="5759505"/>
                  <a:pt x="4021242" y="5765745"/>
                  <a:pt x="4015609" y="5770450"/>
                </a:cubicBezTo>
                <a:lnTo>
                  <a:pt x="3996845" y="5780104"/>
                </a:lnTo>
                <a:cubicBezTo>
                  <a:pt x="4010562" y="5776555"/>
                  <a:pt x="4021944" y="5767411"/>
                  <a:pt x="4030518" y="5751599"/>
                </a:cubicBezTo>
                <a:close/>
                <a:moveTo>
                  <a:pt x="6245343" y="5736549"/>
                </a:moveTo>
                <a:lnTo>
                  <a:pt x="6274406" y="5743345"/>
                </a:lnTo>
                <a:lnTo>
                  <a:pt x="6291247" y="5749662"/>
                </a:lnTo>
                <a:lnTo>
                  <a:pt x="6291385" y="5749714"/>
                </a:lnTo>
                <a:lnTo>
                  <a:pt x="6306284" y="5755552"/>
                </a:lnTo>
                <a:lnTo>
                  <a:pt x="6308075" y="5755968"/>
                </a:lnTo>
                <a:lnTo>
                  <a:pt x="6313855" y="5758133"/>
                </a:lnTo>
                <a:cubicBezTo>
                  <a:pt x="6321454" y="5760521"/>
                  <a:pt x="6329151" y="5762258"/>
                  <a:pt x="6337048" y="5762696"/>
                </a:cubicBezTo>
                <a:lnTo>
                  <a:pt x="6308075" y="5755968"/>
                </a:lnTo>
                <a:lnTo>
                  <a:pt x="6291385" y="5749714"/>
                </a:lnTo>
                <a:lnTo>
                  <a:pt x="6276197" y="5743764"/>
                </a:lnTo>
                <a:lnTo>
                  <a:pt x="6274406" y="5743345"/>
                </a:lnTo>
                <a:lnTo>
                  <a:pt x="6268613" y="5741171"/>
                </a:lnTo>
                <a:cubicBezTo>
                  <a:pt x="6260996" y="5738770"/>
                  <a:pt x="6253273" y="5737013"/>
                  <a:pt x="6245343" y="5736549"/>
                </a:cubicBezTo>
                <a:close/>
                <a:moveTo>
                  <a:pt x="6558837" y="5706717"/>
                </a:moveTo>
                <a:cubicBezTo>
                  <a:pt x="6548970" y="5706068"/>
                  <a:pt x="6539355" y="5706473"/>
                  <a:pt x="6529984" y="5708163"/>
                </a:cubicBezTo>
                <a:lnTo>
                  <a:pt x="6589207" y="5711593"/>
                </a:lnTo>
                <a:cubicBezTo>
                  <a:pt x="6578825" y="5709068"/>
                  <a:pt x="6568705" y="5707366"/>
                  <a:pt x="6558837" y="5706717"/>
                </a:cubicBezTo>
                <a:close/>
                <a:moveTo>
                  <a:pt x="4834454" y="5646059"/>
                </a:moveTo>
                <a:cubicBezTo>
                  <a:pt x="4849504" y="5662538"/>
                  <a:pt x="4866316" y="5668776"/>
                  <a:pt x="4883986" y="5670301"/>
                </a:cubicBezTo>
                <a:lnTo>
                  <a:pt x="4858238" y="5663787"/>
                </a:lnTo>
                <a:cubicBezTo>
                  <a:pt x="4849945" y="5659978"/>
                  <a:pt x="4841980" y="5654298"/>
                  <a:pt x="4834454" y="5646059"/>
                </a:cubicBezTo>
                <a:close/>
                <a:moveTo>
                  <a:pt x="5056443" y="5643725"/>
                </a:moveTo>
                <a:lnTo>
                  <a:pt x="5072588" y="5644505"/>
                </a:lnTo>
                <a:cubicBezTo>
                  <a:pt x="5078053" y="5645963"/>
                  <a:pt x="5083590" y="5648726"/>
                  <a:pt x="5089162" y="5653107"/>
                </a:cubicBezTo>
                <a:cubicBezTo>
                  <a:pt x="5078019" y="5644344"/>
                  <a:pt x="5067015" y="5642058"/>
                  <a:pt x="5056443" y="5643725"/>
                </a:cubicBezTo>
                <a:close/>
                <a:moveTo>
                  <a:pt x="739852" y="5343843"/>
                </a:moveTo>
                <a:cubicBezTo>
                  <a:pt x="733899" y="5350392"/>
                  <a:pt x="728660" y="5358013"/>
                  <a:pt x="724278" y="5365062"/>
                </a:cubicBezTo>
                <a:cubicBezTo>
                  <a:pt x="719849" y="5372206"/>
                  <a:pt x="714527" y="5377552"/>
                  <a:pt x="708621" y="5381222"/>
                </a:cubicBezTo>
                <a:lnTo>
                  <a:pt x="691439" y="5386697"/>
                </a:lnTo>
                <a:lnTo>
                  <a:pt x="708622" y="5381222"/>
                </a:lnTo>
                <a:cubicBezTo>
                  <a:pt x="714527" y="5377552"/>
                  <a:pt x="719849" y="5372206"/>
                  <a:pt x="724279" y="5365062"/>
                </a:cubicBezTo>
                <a:cubicBezTo>
                  <a:pt x="728660" y="5358013"/>
                  <a:pt x="733899" y="5350392"/>
                  <a:pt x="739852" y="5343843"/>
                </a:cubicBezTo>
                <a:close/>
                <a:moveTo>
                  <a:pt x="8934151" y="5275333"/>
                </a:moveTo>
                <a:cubicBezTo>
                  <a:pt x="8940248" y="5280573"/>
                  <a:pt x="8947058" y="5285906"/>
                  <a:pt x="8954249" y="5290264"/>
                </a:cubicBezTo>
                <a:lnTo>
                  <a:pt x="8962389" y="5293563"/>
                </a:lnTo>
                <a:lnTo>
                  <a:pt x="8954250" y="5290264"/>
                </a:lnTo>
                <a:cubicBezTo>
                  <a:pt x="8947058" y="5285906"/>
                  <a:pt x="8940248" y="5280573"/>
                  <a:pt x="8934151" y="5275333"/>
                </a:cubicBezTo>
                <a:close/>
                <a:moveTo>
                  <a:pt x="2314816" y="5273737"/>
                </a:moveTo>
                <a:cubicBezTo>
                  <a:pt x="2309720" y="5274714"/>
                  <a:pt x="2304339" y="5276762"/>
                  <a:pt x="2300909" y="5279143"/>
                </a:cubicBezTo>
                <a:cubicBezTo>
                  <a:pt x="2267856" y="5302385"/>
                  <a:pt x="2242281" y="5314291"/>
                  <a:pt x="2216515" y="5314887"/>
                </a:cubicBezTo>
                <a:cubicBezTo>
                  <a:pt x="2242281" y="5314291"/>
                  <a:pt x="2267856" y="5302385"/>
                  <a:pt x="2300910" y="5279143"/>
                </a:cubicBezTo>
                <a:close/>
                <a:moveTo>
                  <a:pt x="1916629" y="5252000"/>
                </a:moveTo>
                <a:lnTo>
                  <a:pt x="1907132" y="5255330"/>
                </a:lnTo>
                <a:lnTo>
                  <a:pt x="1866619" y="5265015"/>
                </a:lnTo>
                <a:lnTo>
                  <a:pt x="1907133" y="5255330"/>
                </a:lnTo>
                <a:close/>
                <a:moveTo>
                  <a:pt x="2058204" y="5241232"/>
                </a:moveTo>
                <a:cubicBezTo>
                  <a:pt x="2076636" y="5242946"/>
                  <a:pt x="2095174" y="5243803"/>
                  <a:pt x="2108194" y="5255939"/>
                </a:cubicBezTo>
                <a:cubicBezTo>
                  <a:pt x="2095175" y="5243803"/>
                  <a:pt x="2076636" y="5242946"/>
                  <a:pt x="2058204" y="5241232"/>
                </a:cubicBezTo>
                <a:close/>
                <a:moveTo>
                  <a:pt x="0" y="0"/>
                </a:moveTo>
                <a:lnTo>
                  <a:pt x="12191456" y="0"/>
                </a:lnTo>
                <a:lnTo>
                  <a:pt x="12191456" y="873938"/>
                </a:lnTo>
                <a:lnTo>
                  <a:pt x="12192000" y="873938"/>
                </a:lnTo>
                <a:lnTo>
                  <a:pt x="12192000" y="3249107"/>
                </a:lnTo>
                <a:cubicBezTo>
                  <a:pt x="12192000" y="3264730"/>
                  <a:pt x="12192000" y="3274255"/>
                  <a:pt x="12192000" y="3283970"/>
                </a:cubicBezTo>
                <a:lnTo>
                  <a:pt x="12192000" y="3681702"/>
                </a:lnTo>
                <a:lnTo>
                  <a:pt x="12160947" y="3710323"/>
                </a:lnTo>
                <a:cubicBezTo>
                  <a:pt x="12118083" y="3731849"/>
                  <a:pt x="12072360" y="3751282"/>
                  <a:pt x="12026448" y="3770523"/>
                </a:cubicBezTo>
                <a:cubicBezTo>
                  <a:pt x="12013114" y="3776049"/>
                  <a:pt x="11998443" y="3779097"/>
                  <a:pt x="11986443" y="3786526"/>
                </a:cubicBezTo>
                <a:cubicBezTo>
                  <a:pt x="11931195" y="3820436"/>
                  <a:pt x="11877664" y="3857014"/>
                  <a:pt x="11821656" y="3889591"/>
                </a:cubicBezTo>
                <a:cubicBezTo>
                  <a:pt x="11763931" y="3923310"/>
                  <a:pt x="11712304" y="3963126"/>
                  <a:pt x="11672489" y="4017039"/>
                </a:cubicBezTo>
                <a:cubicBezTo>
                  <a:pt x="11635529" y="4067143"/>
                  <a:pt x="11599714" y="4118007"/>
                  <a:pt x="11562947" y="4168300"/>
                </a:cubicBezTo>
                <a:cubicBezTo>
                  <a:pt x="11553613" y="4181065"/>
                  <a:pt x="11545039" y="4196115"/>
                  <a:pt x="11532275" y="4204307"/>
                </a:cubicBezTo>
                <a:cubicBezTo>
                  <a:pt x="11505795" y="4221452"/>
                  <a:pt x="11476838" y="4235359"/>
                  <a:pt x="11448453" y="4249457"/>
                </a:cubicBezTo>
                <a:cubicBezTo>
                  <a:pt x="11424069" y="4261459"/>
                  <a:pt x="11398160" y="4270411"/>
                  <a:pt x="11374346" y="4283366"/>
                </a:cubicBezTo>
                <a:cubicBezTo>
                  <a:pt x="11355296" y="4293655"/>
                  <a:pt x="11338339" y="4307943"/>
                  <a:pt x="11320623" y="4320897"/>
                </a:cubicBezTo>
                <a:cubicBezTo>
                  <a:pt x="11305192" y="4332136"/>
                  <a:pt x="11288238" y="4341852"/>
                  <a:pt x="11275283" y="4355378"/>
                </a:cubicBezTo>
                <a:cubicBezTo>
                  <a:pt x="11243658" y="4388145"/>
                  <a:pt x="11211843" y="4420340"/>
                  <a:pt x="11172600" y="4444536"/>
                </a:cubicBezTo>
                <a:cubicBezTo>
                  <a:pt x="11133927" y="4468538"/>
                  <a:pt x="11097350" y="4495401"/>
                  <a:pt x="11058869" y="4519786"/>
                </a:cubicBezTo>
                <a:cubicBezTo>
                  <a:pt x="11021146" y="4543599"/>
                  <a:pt x="10987046" y="4569697"/>
                  <a:pt x="10967423" y="4611991"/>
                </a:cubicBezTo>
                <a:cubicBezTo>
                  <a:pt x="10958661" y="4630659"/>
                  <a:pt x="10946279" y="4651044"/>
                  <a:pt x="10929704" y="4661903"/>
                </a:cubicBezTo>
                <a:cubicBezTo>
                  <a:pt x="10906081" y="4677334"/>
                  <a:pt x="10876171" y="4682859"/>
                  <a:pt x="10850453" y="4696003"/>
                </a:cubicBezTo>
                <a:cubicBezTo>
                  <a:pt x="10820162" y="4711434"/>
                  <a:pt x="10785111" y="4724770"/>
                  <a:pt x="10764534" y="4749345"/>
                </a:cubicBezTo>
                <a:cubicBezTo>
                  <a:pt x="10746246" y="4771255"/>
                  <a:pt x="10727767" y="4788399"/>
                  <a:pt x="10703573" y="4802305"/>
                </a:cubicBezTo>
                <a:cubicBezTo>
                  <a:pt x="10686617" y="4812022"/>
                  <a:pt x="10674046" y="4829738"/>
                  <a:pt x="10656519" y="4837740"/>
                </a:cubicBezTo>
                <a:cubicBezTo>
                  <a:pt x="10633467" y="4848409"/>
                  <a:pt x="10610225" y="4856791"/>
                  <a:pt x="10590031" y="4873366"/>
                </a:cubicBezTo>
                <a:cubicBezTo>
                  <a:pt x="10569075" y="4890510"/>
                  <a:pt x="10545263" y="4904036"/>
                  <a:pt x="10523354" y="4920039"/>
                </a:cubicBezTo>
                <a:cubicBezTo>
                  <a:pt x="10511734" y="4928611"/>
                  <a:pt x="10502208" y="4939851"/>
                  <a:pt x="10490969" y="4948806"/>
                </a:cubicBezTo>
                <a:cubicBezTo>
                  <a:pt x="10470394" y="4965188"/>
                  <a:pt x="10449438" y="4981191"/>
                  <a:pt x="10428291" y="4996622"/>
                </a:cubicBezTo>
                <a:cubicBezTo>
                  <a:pt x="10407146" y="5012055"/>
                  <a:pt x="10386952" y="5029961"/>
                  <a:pt x="10363709" y="5041201"/>
                </a:cubicBezTo>
                <a:cubicBezTo>
                  <a:pt x="10324086" y="5060251"/>
                  <a:pt x="10280840" y="5071682"/>
                  <a:pt x="10242357" y="5092257"/>
                </a:cubicBezTo>
                <a:cubicBezTo>
                  <a:pt x="10203304" y="5113211"/>
                  <a:pt x="10166536" y="5139503"/>
                  <a:pt x="10131863" y="5167315"/>
                </a:cubicBezTo>
                <a:cubicBezTo>
                  <a:pt x="10104430" y="5189224"/>
                  <a:pt x="10078713" y="5210943"/>
                  <a:pt x="10044230" y="5222182"/>
                </a:cubicBezTo>
                <a:cubicBezTo>
                  <a:pt x="10024990" y="5228470"/>
                  <a:pt x="10004797" y="5242186"/>
                  <a:pt x="9993175" y="5258189"/>
                </a:cubicBezTo>
                <a:cubicBezTo>
                  <a:pt x="9968027" y="5293049"/>
                  <a:pt x="9935832" y="5317626"/>
                  <a:pt x="9899446" y="5338582"/>
                </a:cubicBezTo>
                <a:cubicBezTo>
                  <a:pt x="9850865" y="5366776"/>
                  <a:pt x="9802858" y="5395543"/>
                  <a:pt x="9754088" y="5423166"/>
                </a:cubicBezTo>
                <a:cubicBezTo>
                  <a:pt x="9725323" y="5439551"/>
                  <a:pt x="9696749" y="5456885"/>
                  <a:pt x="9666265" y="5468888"/>
                </a:cubicBezTo>
                <a:cubicBezTo>
                  <a:pt x="9603971" y="5493655"/>
                  <a:pt x="9540152" y="5514799"/>
                  <a:pt x="9477283" y="5537851"/>
                </a:cubicBezTo>
                <a:cubicBezTo>
                  <a:pt x="9456709" y="5545280"/>
                  <a:pt x="9437278" y="5555949"/>
                  <a:pt x="9416321" y="5562426"/>
                </a:cubicBezTo>
                <a:cubicBezTo>
                  <a:pt x="9393650" y="5569475"/>
                  <a:pt x="9369267" y="5571571"/>
                  <a:pt x="9346597" y="5578619"/>
                </a:cubicBezTo>
                <a:cubicBezTo>
                  <a:pt x="9308875" y="5590240"/>
                  <a:pt x="9272298" y="5605101"/>
                  <a:pt x="9234579" y="5616911"/>
                </a:cubicBezTo>
                <a:cubicBezTo>
                  <a:pt x="9161805" y="5639582"/>
                  <a:pt x="9088840" y="5661299"/>
                  <a:pt x="9015878" y="5682826"/>
                </a:cubicBezTo>
                <a:cubicBezTo>
                  <a:pt x="9000257" y="5687399"/>
                  <a:pt x="8983301" y="5687970"/>
                  <a:pt x="8967871" y="5692923"/>
                </a:cubicBezTo>
                <a:cubicBezTo>
                  <a:pt x="8926911" y="5706259"/>
                  <a:pt x="8886142" y="5720736"/>
                  <a:pt x="8845565" y="5735407"/>
                </a:cubicBezTo>
                <a:cubicBezTo>
                  <a:pt x="8820990" y="5744361"/>
                  <a:pt x="8796985" y="5755409"/>
                  <a:pt x="8772219" y="5763982"/>
                </a:cubicBezTo>
                <a:cubicBezTo>
                  <a:pt x="8752407" y="5770840"/>
                  <a:pt x="8732023" y="5776174"/>
                  <a:pt x="8711448" y="5780366"/>
                </a:cubicBezTo>
                <a:cubicBezTo>
                  <a:pt x="8693731" y="5783986"/>
                  <a:pt x="8675253" y="5783603"/>
                  <a:pt x="8657726" y="5787986"/>
                </a:cubicBezTo>
                <a:cubicBezTo>
                  <a:pt x="8610288" y="5799797"/>
                  <a:pt x="8563425" y="5813133"/>
                  <a:pt x="8516369" y="5825705"/>
                </a:cubicBezTo>
                <a:cubicBezTo>
                  <a:pt x="8497511" y="5830659"/>
                  <a:pt x="8478269" y="5834280"/>
                  <a:pt x="8459979" y="5840566"/>
                </a:cubicBezTo>
                <a:cubicBezTo>
                  <a:pt x="8411019" y="5857141"/>
                  <a:pt x="8362822" y="5875999"/>
                  <a:pt x="8313671" y="5891622"/>
                </a:cubicBezTo>
                <a:cubicBezTo>
                  <a:pt x="8272903" y="5904576"/>
                  <a:pt x="8230992" y="5913910"/>
                  <a:pt x="8189651" y="5925341"/>
                </a:cubicBezTo>
                <a:cubicBezTo>
                  <a:pt x="8172124" y="5930295"/>
                  <a:pt x="8155359" y="5937343"/>
                  <a:pt x="8137835" y="5941534"/>
                </a:cubicBezTo>
                <a:cubicBezTo>
                  <a:pt x="8098590" y="5951059"/>
                  <a:pt x="8058774" y="5959059"/>
                  <a:pt x="8019339" y="5968586"/>
                </a:cubicBezTo>
                <a:cubicBezTo>
                  <a:pt x="7996859" y="5974110"/>
                  <a:pt x="7975142" y="5984017"/>
                  <a:pt x="7952280" y="5987637"/>
                </a:cubicBezTo>
                <a:cubicBezTo>
                  <a:pt x="7897987" y="5996209"/>
                  <a:pt x="7843311" y="6002305"/>
                  <a:pt x="7788636" y="6009163"/>
                </a:cubicBezTo>
                <a:cubicBezTo>
                  <a:pt x="7732247" y="6016211"/>
                  <a:pt x="7676047" y="6023642"/>
                  <a:pt x="7619655" y="6029928"/>
                </a:cubicBezTo>
                <a:cubicBezTo>
                  <a:pt x="7588795" y="6033168"/>
                  <a:pt x="7557742" y="6033738"/>
                  <a:pt x="7526880" y="6036786"/>
                </a:cubicBezTo>
                <a:cubicBezTo>
                  <a:pt x="7499828" y="6039455"/>
                  <a:pt x="7472967" y="6044407"/>
                  <a:pt x="7445916" y="6047647"/>
                </a:cubicBezTo>
                <a:cubicBezTo>
                  <a:pt x="7422483" y="6050313"/>
                  <a:pt x="7398860" y="6051837"/>
                  <a:pt x="7375428" y="6054505"/>
                </a:cubicBezTo>
                <a:cubicBezTo>
                  <a:pt x="7337899" y="6058885"/>
                  <a:pt x="7300559" y="6063839"/>
                  <a:pt x="7263220" y="6068411"/>
                </a:cubicBezTo>
                <a:cubicBezTo>
                  <a:pt x="7247599" y="6070126"/>
                  <a:pt x="7231214" y="6074888"/>
                  <a:pt x="7216547" y="6072032"/>
                </a:cubicBezTo>
                <a:cubicBezTo>
                  <a:pt x="7179587" y="6064791"/>
                  <a:pt x="7143199" y="6066887"/>
                  <a:pt x="7106432" y="6071840"/>
                </a:cubicBezTo>
                <a:cubicBezTo>
                  <a:pt x="7093860" y="6073555"/>
                  <a:pt x="7080334" y="6073174"/>
                  <a:pt x="7068141" y="6069936"/>
                </a:cubicBezTo>
                <a:cubicBezTo>
                  <a:pt x="7043184" y="6063457"/>
                  <a:pt x="7018991" y="6054313"/>
                  <a:pt x="6994415" y="6046313"/>
                </a:cubicBezTo>
                <a:cubicBezTo>
                  <a:pt x="6991747" y="6045361"/>
                  <a:pt x="6988509" y="6045169"/>
                  <a:pt x="6985653" y="6044599"/>
                </a:cubicBezTo>
                <a:cubicBezTo>
                  <a:pt x="6969457" y="6041359"/>
                  <a:pt x="6953457" y="6038120"/>
                  <a:pt x="6937263" y="6035263"/>
                </a:cubicBezTo>
                <a:cubicBezTo>
                  <a:pt x="6928501" y="6033738"/>
                  <a:pt x="6919547" y="6033549"/>
                  <a:pt x="6910782" y="6032214"/>
                </a:cubicBezTo>
                <a:cubicBezTo>
                  <a:pt x="6876872" y="6026880"/>
                  <a:pt x="6839534" y="6035834"/>
                  <a:pt x="6810195" y="6012784"/>
                </a:cubicBezTo>
                <a:cubicBezTo>
                  <a:pt x="6791144" y="5997923"/>
                  <a:pt x="6772665" y="6001353"/>
                  <a:pt x="6752283" y="6003639"/>
                </a:cubicBezTo>
                <a:cubicBezTo>
                  <a:pt x="6736851" y="6005353"/>
                  <a:pt x="6721038" y="6004782"/>
                  <a:pt x="6705417" y="6004974"/>
                </a:cubicBezTo>
                <a:cubicBezTo>
                  <a:pt x="6677984" y="6005543"/>
                  <a:pt x="6650551" y="6005735"/>
                  <a:pt x="6623118" y="6006687"/>
                </a:cubicBezTo>
                <a:cubicBezTo>
                  <a:pt x="6614353" y="6007067"/>
                  <a:pt x="6605401" y="6011832"/>
                  <a:pt x="6596828" y="6011070"/>
                </a:cubicBezTo>
                <a:cubicBezTo>
                  <a:pt x="6557201" y="6007449"/>
                  <a:pt x="6517576" y="6001734"/>
                  <a:pt x="6477951" y="5998495"/>
                </a:cubicBezTo>
                <a:cubicBezTo>
                  <a:pt x="6455472" y="5996591"/>
                  <a:pt x="6432420" y="6000209"/>
                  <a:pt x="6410131" y="5997543"/>
                </a:cubicBezTo>
                <a:cubicBezTo>
                  <a:pt x="6384414" y="5994495"/>
                  <a:pt x="6359268" y="5986685"/>
                  <a:pt x="6333739" y="5981920"/>
                </a:cubicBezTo>
                <a:cubicBezTo>
                  <a:pt x="6326691" y="5980589"/>
                  <a:pt x="6318880" y="5982303"/>
                  <a:pt x="6311449" y="5982682"/>
                </a:cubicBezTo>
                <a:cubicBezTo>
                  <a:pt x="6303068" y="5983064"/>
                  <a:pt x="6294876" y="5983826"/>
                  <a:pt x="6286493" y="5984017"/>
                </a:cubicBezTo>
                <a:cubicBezTo>
                  <a:pt x="6260964" y="5984399"/>
                  <a:pt x="6235437" y="5983826"/>
                  <a:pt x="6209909" y="5985161"/>
                </a:cubicBezTo>
                <a:cubicBezTo>
                  <a:pt x="6194288" y="5985922"/>
                  <a:pt x="6177905" y="5993733"/>
                  <a:pt x="6163425" y="5990874"/>
                </a:cubicBezTo>
                <a:cubicBezTo>
                  <a:pt x="6133897" y="5985351"/>
                  <a:pt x="6104368" y="5997733"/>
                  <a:pt x="6074842" y="5987447"/>
                </a:cubicBezTo>
                <a:cubicBezTo>
                  <a:pt x="6065695" y="5984399"/>
                  <a:pt x="6053124" y="5992019"/>
                  <a:pt x="6042072" y="5992399"/>
                </a:cubicBezTo>
                <a:cubicBezTo>
                  <a:pt x="6014449" y="5993351"/>
                  <a:pt x="5986828" y="5993161"/>
                  <a:pt x="5959204" y="5992971"/>
                </a:cubicBezTo>
                <a:cubicBezTo>
                  <a:pt x="5934438" y="5992781"/>
                  <a:pt x="5908719" y="5995447"/>
                  <a:pt x="5884906" y="5990113"/>
                </a:cubicBezTo>
                <a:cubicBezTo>
                  <a:pt x="5859949" y="5984399"/>
                  <a:pt x="5837471" y="5985161"/>
                  <a:pt x="5813275" y="5991637"/>
                </a:cubicBezTo>
                <a:cubicBezTo>
                  <a:pt x="5796702" y="5996019"/>
                  <a:pt x="5779174" y="5996591"/>
                  <a:pt x="5762029" y="5997923"/>
                </a:cubicBezTo>
                <a:cubicBezTo>
                  <a:pt x="5743551" y="5999447"/>
                  <a:pt x="5723166" y="5995447"/>
                  <a:pt x="5706401" y="6001734"/>
                </a:cubicBezTo>
                <a:cubicBezTo>
                  <a:pt x="5656488" y="6020403"/>
                  <a:pt x="5605244" y="6024403"/>
                  <a:pt x="5553045" y="6024403"/>
                </a:cubicBezTo>
                <a:cubicBezTo>
                  <a:pt x="5543518" y="6024403"/>
                  <a:pt x="5533802" y="6021738"/>
                  <a:pt x="5524660" y="6018880"/>
                </a:cubicBezTo>
                <a:cubicBezTo>
                  <a:pt x="5471316" y="6001734"/>
                  <a:pt x="5417784" y="6003257"/>
                  <a:pt x="5363491" y="6013736"/>
                </a:cubicBezTo>
                <a:cubicBezTo>
                  <a:pt x="5352250" y="6016022"/>
                  <a:pt x="5339677" y="6016403"/>
                  <a:pt x="5328438" y="6014118"/>
                </a:cubicBezTo>
                <a:cubicBezTo>
                  <a:pt x="5296812" y="6007449"/>
                  <a:pt x="5266141" y="5996399"/>
                  <a:pt x="5234326" y="5991637"/>
                </a:cubicBezTo>
                <a:cubicBezTo>
                  <a:pt x="5181748" y="5983826"/>
                  <a:pt x="5136216" y="6010115"/>
                  <a:pt x="5089162" y="6027262"/>
                </a:cubicBezTo>
                <a:cubicBezTo>
                  <a:pt x="5044391" y="6043455"/>
                  <a:pt x="5006292" y="6080032"/>
                  <a:pt x="4953328" y="6071840"/>
                </a:cubicBezTo>
                <a:cubicBezTo>
                  <a:pt x="4947996" y="6071078"/>
                  <a:pt x="4942089" y="6076222"/>
                  <a:pt x="4936184" y="6077555"/>
                </a:cubicBezTo>
                <a:cubicBezTo>
                  <a:pt x="4919991" y="6081176"/>
                  <a:pt x="4903799" y="6085555"/>
                  <a:pt x="4887415" y="6087272"/>
                </a:cubicBezTo>
                <a:cubicBezTo>
                  <a:pt x="4867412" y="6089558"/>
                  <a:pt x="4847027" y="6088797"/>
                  <a:pt x="4827024" y="6090701"/>
                </a:cubicBezTo>
                <a:cubicBezTo>
                  <a:pt x="4814165" y="6091844"/>
                  <a:pt x="4801401" y="6093939"/>
                  <a:pt x="4788661" y="6095749"/>
                </a:cubicBezTo>
                <a:lnTo>
                  <a:pt x="4785776" y="6096000"/>
                </a:lnTo>
                <a:lnTo>
                  <a:pt x="4726469" y="6096000"/>
                </a:lnTo>
                <a:lnTo>
                  <a:pt x="4719697" y="6095130"/>
                </a:lnTo>
                <a:cubicBezTo>
                  <a:pt x="4709481" y="6092939"/>
                  <a:pt x="4699289" y="6090320"/>
                  <a:pt x="4689098" y="6088605"/>
                </a:cubicBezTo>
                <a:cubicBezTo>
                  <a:pt x="4660331" y="6083842"/>
                  <a:pt x="4628705" y="6085176"/>
                  <a:pt x="4603368" y="6072984"/>
                </a:cubicBezTo>
                <a:cubicBezTo>
                  <a:pt x="4576318" y="6060029"/>
                  <a:pt x="4550599" y="6054123"/>
                  <a:pt x="4522596" y="6058123"/>
                </a:cubicBezTo>
                <a:cubicBezTo>
                  <a:pt x="4513260" y="6059457"/>
                  <a:pt x="4501257" y="6067459"/>
                  <a:pt x="4497068" y="6075649"/>
                </a:cubicBezTo>
                <a:cubicBezTo>
                  <a:pt x="4487731" y="6093938"/>
                  <a:pt x="4474969" y="6097178"/>
                  <a:pt x="4457632" y="6090890"/>
                </a:cubicBezTo>
                <a:cubicBezTo>
                  <a:pt x="4442581" y="6085555"/>
                  <a:pt x="4424104" y="6082890"/>
                  <a:pt x="4413817" y="6072601"/>
                </a:cubicBezTo>
                <a:cubicBezTo>
                  <a:pt x="4384668" y="6043455"/>
                  <a:pt x="4347518" y="6042503"/>
                  <a:pt x="4311323" y="6034693"/>
                </a:cubicBezTo>
                <a:cubicBezTo>
                  <a:pt x="4289227" y="6029928"/>
                  <a:pt x="4268649" y="6029738"/>
                  <a:pt x="4246551" y="6032976"/>
                </a:cubicBezTo>
                <a:cubicBezTo>
                  <a:pt x="4198546" y="6040216"/>
                  <a:pt x="4151870" y="6029928"/>
                  <a:pt x="4105766" y="6016784"/>
                </a:cubicBezTo>
                <a:cubicBezTo>
                  <a:pt x="4075285" y="6008022"/>
                  <a:pt x="4044043" y="6002687"/>
                  <a:pt x="4013753" y="5993733"/>
                </a:cubicBezTo>
                <a:cubicBezTo>
                  <a:pt x="3991083" y="5986874"/>
                  <a:pt x="3968414" y="5978682"/>
                  <a:pt x="3947648" y="5967634"/>
                </a:cubicBezTo>
                <a:cubicBezTo>
                  <a:pt x="3917546" y="5951440"/>
                  <a:pt x="3891259" y="5927055"/>
                  <a:pt x="3852966" y="5933533"/>
                </a:cubicBezTo>
                <a:cubicBezTo>
                  <a:pt x="3819245" y="5939247"/>
                  <a:pt x="3788766" y="5927247"/>
                  <a:pt x="3757902" y="5915816"/>
                </a:cubicBezTo>
                <a:cubicBezTo>
                  <a:pt x="3735231" y="5907434"/>
                  <a:pt x="3712565" y="5898859"/>
                  <a:pt x="3689131" y="5893526"/>
                </a:cubicBezTo>
                <a:cubicBezTo>
                  <a:pt x="3661315" y="5887239"/>
                  <a:pt x="3629882" y="5889907"/>
                  <a:pt x="3605116" y="5878285"/>
                </a:cubicBezTo>
                <a:cubicBezTo>
                  <a:pt x="3579206" y="5866093"/>
                  <a:pt x="3557682" y="5874285"/>
                  <a:pt x="3534629" y="5877715"/>
                </a:cubicBezTo>
                <a:cubicBezTo>
                  <a:pt x="3497862" y="5883049"/>
                  <a:pt x="3461282" y="5892955"/>
                  <a:pt x="3424135" y="5880382"/>
                </a:cubicBezTo>
                <a:cubicBezTo>
                  <a:pt x="3378986" y="5865141"/>
                  <a:pt x="3334216" y="5848758"/>
                  <a:pt x="3288877" y="5834280"/>
                </a:cubicBezTo>
                <a:cubicBezTo>
                  <a:pt x="3271348" y="5828753"/>
                  <a:pt x="3252492" y="5826467"/>
                  <a:pt x="3234202" y="5823991"/>
                </a:cubicBezTo>
                <a:cubicBezTo>
                  <a:pt x="3216867" y="5821895"/>
                  <a:pt x="3196102" y="5827230"/>
                  <a:pt x="3182763" y="5819229"/>
                </a:cubicBezTo>
                <a:cubicBezTo>
                  <a:pt x="3148472" y="5798655"/>
                  <a:pt x="3113231" y="5788558"/>
                  <a:pt x="3073604" y="5788558"/>
                </a:cubicBezTo>
                <a:cubicBezTo>
                  <a:pt x="3058743" y="5788558"/>
                  <a:pt x="3044264" y="5779984"/>
                  <a:pt x="3029216" y="5778459"/>
                </a:cubicBezTo>
                <a:cubicBezTo>
                  <a:pt x="3008639" y="5776555"/>
                  <a:pt x="2985016" y="5771411"/>
                  <a:pt x="2967110" y="5778651"/>
                </a:cubicBezTo>
                <a:cubicBezTo>
                  <a:pt x="2925008" y="5795797"/>
                  <a:pt x="2890910" y="5781507"/>
                  <a:pt x="2854140" y="5764553"/>
                </a:cubicBezTo>
                <a:cubicBezTo>
                  <a:pt x="2817943" y="5747789"/>
                  <a:pt x="2779842" y="5734455"/>
                  <a:pt x="2741360" y="5723403"/>
                </a:cubicBezTo>
                <a:cubicBezTo>
                  <a:pt x="2726882" y="5719403"/>
                  <a:pt x="2709548" y="5726072"/>
                  <a:pt x="2693543" y="5727405"/>
                </a:cubicBezTo>
                <a:cubicBezTo>
                  <a:pt x="2687827" y="5727786"/>
                  <a:pt x="2681540" y="5728358"/>
                  <a:pt x="2676398" y="5726453"/>
                </a:cubicBezTo>
                <a:cubicBezTo>
                  <a:pt x="2626677" y="5708163"/>
                  <a:pt x="2576191" y="5694257"/>
                  <a:pt x="2522279" y="5703782"/>
                </a:cubicBezTo>
                <a:cubicBezTo>
                  <a:pt x="2517327" y="5704735"/>
                  <a:pt x="2511800" y="5702639"/>
                  <a:pt x="2506847" y="5701305"/>
                </a:cubicBezTo>
                <a:cubicBezTo>
                  <a:pt x="2482652" y="5694447"/>
                  <a:pt x="2459029" y="5683589"/>
                  <a:pt x="2434456" y="5681112"/>
                </a:cubicBezTo>
                <a:cubicBezTo>
                  <a:pt x="2373874" y="5675016"/>
                  <a:pt x="2312915" y="5672538"/>
                  <a:pt x="2251948" y="5668538"/>
                </a:cubicBezTo>
                <a:cubicBezTo>
                  <a:pt x="2248138" y="5668349"/>
                  <a:pt x="2244137" y="5668349"/>
                  <a:pt x="2240710" y="5667014"/>
                </a:cubicBezTo>
                <a:cubicBezTo>
                  <a:pt x="2218229" y="5658822"/>
                  <a:pt x="2198608" y="5661490"/>
                  <a:pt x="2179556" y="5677111"/>
                </a:cubicBezTo>
                <a:cubicBezTo>
                  <a:pt x="2171173" y="5683969"/>
                  <a:pt x="2159743" y="5687589"/>
                  <a:pt x="2149267" y="5691399"/>
                </a:cubicBezTo>
                <a:cubicBezTo>
                  <a:pt x="2133834" y="5697115"/>
                  <a:pt x="2118023" y="5702639"/>
                  <a:pt x="2102021" y="5706259"/>
                </a:cubicBezTo>
                <a:cubicBezTo>
                  <a:pt x="2086208" y="5709688"/>
                  <a:pt x="2069254" y="5714449"/>
                  <a:pt x="2054013" y="5711784"/>
                </a:cubicBezTo>
                <a:cubicBezTo>
                  <a:pt x="2026581" y="5707022"/>
                  <a:pt x="2000479" y="5696353"/>
                  <a:pt x="1973429" y="5689303"/>
                </a:cubicBezTo>
                <a:cubicBezTo>
                  <a:pt x="1964094" y="5686826"/>
                  <a:pt x="1953806" y="5687209"/>
                  <a:pt x="1944092" y="5687017"/>
                </a:cubicBezTo>
                <a:cubicBezTo>
                  <a:pt x="1921800" y="5686447"/>
                  <a:pt x="1898940" y="5691971"/>
                  <a:pt x="1878748" y="5676159"/>
                </a:cubicBezTo>
                <a:cubicBezTo>
                  <a:pt x="1860079" y="5661299"/>
                  <a:pt x="1841216" y="5665680"/>
                  <a:pt x="1821596" y="5676920"/>
                </a:cubicBezTo>
                <a:cubicBezTo>
                  <a:pt x="1807497" y="5684922"/>
                  <a:pt x="1791496" y="5691209"/>
                  <a:pt x="1775684" y="5694257"/>
                </a:cubicBezTo>
                <a:cubicBezTo>
                  <a:pt x="1753965" y="5698447"/>
                  <a:pt x="1732439" y="5700163"/>
                  <a:pt x="1709006" y="5697685"/>
                </a:cubicBezTo>
                <a:cubicBezTo>
                  <a:pt x="1692431" y="5695971"/>
                  <a:pt x="1678904" y="5695209"/>
                  <a:pt x="1665950" y="5685113"/>
                </a:cubicBezTo>
                <a:cubicBezTo>
                  <a:pt x="1663856" y="5683589"/>
                  <a:pt x="1660046" y="5683207"/>
                  <a:pt x="1657188" y="5683399"/>
                </a:cubicBezTo>
                <a:cubicBezTo>
                  <a:pt x="1619658" y="5686637"/>
                  <a:pt x="1582510" y="5684922"/>
                  <a:pt x="1544598" y="5682634"/>
                </a:cubicBezTo>
                <a:cubicBezTo>
                  <a:pt x="1496403" y="5679589"/>
                  <a:pt x="1445725" y="5688541"/>
                  <a:pt x="1404006" y="5720546"/>
                </a:cubicBezTo>
                <a:cubicBezTo>
                  <a:pt x="1397909" y="5725310"/>
                  <a:pt x="1388765" y="5727405"/>
                  <a:pt x="1380762" y="5728549"/>
                </a:cubicBezTo>
                <a:cubicBezTo>
                  <a:pt x="1343044" y="5733501"/>
                  <a:pt x="1305132" y="5736930"/>
                  <a:pt x="1267411" y="5742455"/>
                </a:cubicBezTo>
                <a:cubicBezTo>
                  <a:pt x="1246837" y="5745503"/>
                  <a:pt x="1225310" y="5748170"/>
                  <a:pt x="1206641" y="5756553"/>
                </a:cubicBezTo>
                <a:cubicBezTo>
                  <a:pt x="1188354" y="5764743"/>
                  <a:pt x="1173681" y="5774459"/>
                  <a:pt x="1162823" y="5757315"/>
                </a:cubicBezTo>
                <a:cubicBezTo>
                  <a:pt x="1143394" y="5766459"/>
                  <a:pt x="1126437" y="5774080"/>
                  <a:pt x="1109865" y="5782270"/>
                </a:cubicBezTo>
                <a:cubicBezTo>
                  <a:pt x="1103767" y="5785318"/>
                  <a:pt x="1098623" y="5790272"/>
                  <a:pt x="1092527" y="5793130"/>
                </a:cubicBezTo>
                <a:cubicBezTo>
                  <a:pt x="1086048" y="5796178"/>
                  <a:pt x="1078810" y="5798082"/>
                  <a:pt x="1071762" y="5799607"/>
                </a:cubicBezTo>
                <a:cubicBezTo>
                  <a:pt x="1040327" y="5806465"/>
                  <a:pt x="1008894" y="5812751"/>
                  <a:pt x="977653" y="5820182"/>
                </a:cubicBezTo>
                <a:cubicBezTo>
                  <a:pt x="971554" y="5821705"/>
                  <a:pt x="966411" y="5827801"/>
                  <a:pt x="960887" y="5831801"/>
                </a:cubicBezTo>
                <a:cubicBezTo>
                  <a:pt x="957266" y="5834470"/>
                  <a:pt x="953648" y="5838470"/>
                  <a:pt x="949646" y="5839042"/>
                </a:cubicBezTo>
                <a:cubicBezTo>
                  <a:pt x="919165" y="5843614"/>
                  <a:pt x="888877" y="5848949"/>
                  <a:pt x="858205" y="5851234"/>
                </a:cubicBezTo>
                <a:cubicBezTo>
                  <a:pt x="832486" y="5853138"/>
                  <a:pt x="807719" y="5852568"/>
                  <a:pt x="801053" y="5885715"/>
                </a:cubicBezTo>
                <a:cubicBezTo>
                  <a:pt x="799909" y="5891432"/>
                  <a:pt x="791717" y="5897528"/>
                  <a:pt x="785432" y="5900384"/>
                </a:cubicBezTo>
                <a:cubicBezTo>
                  <a:pt x="767524" y="5908576"/>
                  <a:pt x="748471" y="5914101"/>
                  <a:pt x="730754" y="5922482"/>
                </a:cubicBezTo>
                <a:cubicBezTo>
                  <a:pt x="672650" y="5950488"/>
                  <a:pt x="611880" y="5968205"/>
                  <a:pt x="546917" y="5964966"/>
                </a:cubicBezTo>
                <a:cubicBezTo>
                  <a:pt x="526724" y="5964014"/>
                  <a:pt x="507102" y="5953726"/>
                  <a:pt x="494337" y="5949915"/>
                </a:cubicBezTo>
                <a:cubicBezTo>
                  <a:pt x="457572" y="5964966"/>
                  <a:pt x="426709" y="5979445"/>
                  <a:pt x="394511" y="5990303"/>
                </a:cubicBezTo>
                <a:cubicBezTo>
                  <a:pt x="366127" y="6000019"/>
                  <a:pt x="336408" y="6006115"/>
                  <a:pt x="307259" y="6013163"/>
                </a:cubicBezTo>
                <a:cubicBezTo>
                  <a:pt x="296590" y="6015832"/>
                  <a:pt x="285732" y="6017355"/>
                  <a:pt x="274873" y="6018690"/>
                </a:cubicBezTo>
                <a:cubicBezTo>
                  <a:pt x="240965" y="6022880"/>
                  <a:pt x="205529" y="6012784"/>
                  <a:pt x="172384" y="6028786"/>
                </a:cubicBezTo>
                <a:cubicBezTo>
                  <a:pt x="155046" y="6037168"/>
                  <a:pt x="137898" y="6047265"/>
                  <a:pt x="119613" y="6051647"/>
                </a:cubicBezTo>
                <a:cubicBezTo>
                  <a:pt x="99990" y="6056409"/>
                  <a:pt x="80794" y="6063839"/>
                  <a:pt x="61197" y="6069150"/>
                </a:cubicBezTo>
                <a:lnTo>
                  <a:pt x="544" y="6073921"/>
                </a:lnTo>
                <a:lnTo>
                  <a:pt x="544" y="5946682"/>
                </a:lnTo>
                <a:lnTo>
                  <a:pt x="0" y="5946682"/>
                </a:lnTo>
                <a:lnTo>
                  <a:pt x="0" y="1335314"/>
                </a:lnTo>
                <a:lnTo>
                  <a:pt x="0" y="873938"/>
                </a:lnTo>
                <a:close/>
              </a:path>
            </a:pathLst>
          </a:custGeom>
          <a:effectLst>
            <a:outerShdw blurRad="381000" dist="152400" dir="5400000" algn="t" rotWithShape="0">
              <a:prstClr val="black">
                <a:alpha val="20000"/>
              </a:prstClr>
            </a:outerShdw>
          </a:effectLst>
        </p:spPr>
      </p:pic>
      <p:sp>
        <p:nvSpPr>
          <p:cNvPr id="11" name="Rectangle 41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8350" cy="6038850"/>
          </a:xfrm>
          <a:custGeom>
            <a:avLst/>
            <a:gdLst>
              <a:gd name="connsiteX0" fmla="*/ 0 w 12192000"/>
              <a:gd name="connsiteY0" fmla="*/ 0 h 5835650"/>
              <a:gd name="connsiteX1" fmla="*/ 12192000 w 12192000"/>
              <a:gd name="connsiteY1" fmla="*/ 0 h 5835650"/>
              <a:gd name="connsiteX2" fmla="*/ 12192000 w 12192000"/>
              <a:gd name="connsiteY2" fmla="*/ 5835650 h 5835650"/>
              <a:gd name="connsiteX3" fmla="*/ 0 w 12192000"/>
              <a:gd name="connsiteY3" fmla="*/ 5835650 h 5835650"/>
              <a:gd name="connsiteX4" fmla="*/ 0 w 12192000"/>
              <a:gd name="connsiteY4" fmla="*/ 0 h 5835650"/>
              <a:gd name="connsiteX0" fmla="*/ 0 w 12198350"/>
              <a:gd name="connsiteY0" fmla="*/ 0 h 5835650"/>
              <a:gd name="connsiteX1" fmla="*/ 12192000 w 12198350"/>
              <a:gd name="connsiteY1" fmla="*/ 0 h 5835650"/>
              <a:gd name="connsiteX2" fmla="*/ 12198350 w 12198350"/>
              <a:gd name="connsiteY2" fmla="*/ 3505200 h 5835650"/>
              <a:gd name="connsiteX3" fmla="*/ 12192000 w 12198350"/>
              <a:gd name="connsiteY3" fmla="*/ 5835650 h 5835650"/>
              <a:gd name="connsiteX4" fmla="*/ 0 w 12198350"/>
              <a:gd name="connsiteY4" fmla="*/ 5835650 h 5835650"/>
              <a:gd name="connsiteX5" fmla="*/ 0 w 12198350"/>
              <a:gd name="connsiteY5" fmla="*/ 0 h 5835650"/>
              <a:gd name="connsiteX0" fmla="*/ 0 w 12198350"/>
              <a:gd name="connsiteY0" fmla="*/ 0 h 5835650"/>
              <a:gd name="connsiteX1" fmla="*/ 12192000 w 12198350"/>
              <a:gd name="connsiteY1" fmla="*/ 0 h 5835650"/>
              <a:gd name="connsiteX2" fmla="*/ 12198350 w 12198350"/>
              <a:gd name="connsiteY2" fmla="*/ 3505200 h 5835650"/>
              <a:gd name="connsiteX3" fmla="*/ 12192000 w 12198350"/>
              <a:gd name="connsiteY3" fmla="*/ 5835650 h 5835650"/>
              <a:gd name="connsiteX4" fmla="*/ 5060950 w 12198350"/>
              <a:gd name="connsiteY4" fmla="*/ 5835650 h 5835650"/>
              <a:gd name="connsiteX5" fmla="*/ 0 w 12198350"/>
              <a:gd name="connsiteY5" fmla="*/ 5835650 h 5835650"/>
              <a:gd name="connsiteX6" fmla="*/ 0 w 12198350"/>
              <a:gd name="connsiteY6" fmla="*/ 0 h 5835650"/>
              <a:gd name="connsiteX0" fmla="*/ 0 w 12198350"/>
              <a:gd name="connsiteY0" fmla="*/ 0 h 5835650"/>
              <a:gd name="connsiteX1" fmla="*/ 12192000 w 12198350"/>
              <a:gd name="connsiteY1" fmla="*/ 0 h 5835650"/>
              <a:gd name="connsiteX2" fmla="*/ 12198350 w 12198350"/>
              <a:gd name="connsiteY2" fmla="*/ 3505200 h 5835650"/>
              <a:gd name="connsiteX3" fmla="*/ 12192000 w 12198350"/>
              <a:gd name="connsiteY3" fmla="*/ 5835650 h 5835650"/>
              <a:gd name="connsiteX4" fmla="*/ 5060950 w 12198350"/>
              <a:gd name="connsiteY4" fmla="*/ 5835650 h 5835650"/>
              <a:gd name="connsiteX5" fmla="*/ 1822450 w 12198350"/>
              <a:gd name="connsiteY5" fmla="*/ 5829300 h 5835650"/>
              <a:gd name="connsiteX6" fmla="*/ 0 w 12198350"/>
              <a:gd name="connsiteY6" fmla="*/ 5835650 h 5835650"/>
              <a:gd name="connsiteX7" fmla="*/ 0 w 12198350"/>
              <a:gd name="connsiteY7" fmla="*/ 0 h 5835650"/>
              <a:gd name="connsiteX0" fmla="*/ 0 w 12198350"/>
              <a:gd name="connsiteY0" fmla="*/ 0 h 5835650"/>
              <a:gd name="connsiteX1" fmla="*/ 12192000 w 12198350"/>
              <a:gd name="connsiteY1" fmla="*/ 0 h 5835650"/>
              <a:gd name="connsiteX2" fmla="*/ 12198350 w 12198350"/>
              <a:gd name="connsiteY2" fmla="*/ 3505200 h 5835650"/>
              <a:gd name="connsiteX3" fmla="*/ 12192000 w 12198350"/>
              <a:gd name="connsiteY3" fmla="*/ 5835650 h 5835650"/>
              <a:gd name="connsiteX4" fmla="*/ 5060950 w 12198350"/>
              <a:gd name="connsiteY4" fmla="*/ 5835650 h 5835650"/>
              <a:gd name="connsiteX5" fmla="*/ 1727200 w 12198350"/>
              <a:gd name="connsiteY5" fmla="*/ 5486400 h 5835650"/>
              <a:gd name="connsiteX6" fmla="*/ 0 w 12198350"/>
              <a:gd name="connsiteY6" fmla="*/ 5835650 h 5835650"/>
              <a:gd name="connsiteX7" fmla="*/ 0 w 12198350"/>
              <a:gd name="connsiteY7" fmla="*/ 0 h 5835650"/>
              <a:gd name="connsiteX0" fmla="*/ 0 w 12198350"/>
              <a:gd name="connsiteY0" fmla="*/ 0 h 5835650"/>
              <a:gd name="connsiteX1" fmla="*/ 12192000 w 12198350"/>
              <a:gd name="connsiteY1" fmla="*/ 0 h 5835650"/>
              <a:gd name="connsiteX2" fmla="*/ 12198350 w 12198350"/>
              <a:gd name="connsiteY2" fmla="*/ 3505200 h 5835650"/>
              <a:gd name="connsiteX3" fmla="*/ 12192000 w 12198350"/>
              <a:gd name="connsiteY3" fmla="*/ 5835650 h 5835650"/>
              <a:gd name="connsiteX4" fmla="*/ 5060950 w 12198350"/>
              <a:gd name="connsiteY4" fmla="*/ 5835650 h 5835650"/>
              <a:gd name="connsiteX5" fmla="*/ 3854450 w 12198350"/>
              <a:gd name="connsiteY5" fmla="*/ 5695950 h 5835650"/>
              <a:gd name="connsiteX6" fmla="*/ 1727200 w 12198350"/>
              <a:gd name="connsiteY6" fmla="*/ 5486400 h 5835650"/>
              <a:gd name="connsiteX7" fmla="*/ 0 w 12198350"/>
              <a:gd name="connsiteY7" fmla="*/ 5835650 h 5835650"/>
              <a:gd name="connsiteX8" fmla="*/ 0 w 12198350"/>
              <a:gd name="connsiteY8" fmla="*/ 0 h 5835650"/>
              <a:gd name="connsiteX0" fmla="*/ 0 w 12198350"/>
              <a:gd name="connsiteY0" fmla="*/ 0 h 5842000"/>
              <a:gd name="connsiteX1" fmla="*/ 12192000 w 12198350"/>
              <a:gd name="connsiteY1" fmla="*/ 0 h 5842000"/>
              <a:gd name="connsiteX2" fmla="*/ 12198350 w 12198350"/>
              <a:gd name="connsiteY2" fmla="*/ 3505200 h 5842000"/>
              <a:gd name="connsiteX3" fmla="*/ 12192000 w 12198350"/>
              <a:gd name="connsiteY3" fmla="*/ 5835650 h 5842000"/>
              <a:gd name="connsiteX4" fmla="*/ 5060950 w 12198350"/>
              <a:gd name="connsiteY4" fmla="*/ 5835650 h 5842000"/>
              <a:gd name="connsiteX5" fmla="*/ 3663950 w 12198350"/>
              <a:gd name="connsiteY5" fmla="*/ 5842000 h 5842000"/>
              <a:gd name="connsiteX6" fmla="*/ 1727200 w 12198350"/>
              <a:gd name="connsiteY6" fmla="*/ 5486400 h 5842000"/>
              <a:gd name="connsiteX7" fmla="*/ 0 w 12198350"/>
              <a:gd name="connsiteY7" fmla="*/ 5835650 h 5842000"/>
              <a:gd name="connsiteX8" fmla="*/ 0 w 12198350"/>
              <a:gd name="connsiteY8" fmla="*/ 0 h 5842000"/>
              <a:gd name="connsiteX0" fmla="*/ 0 w 12198350"/>
              <a:gd name="connsiteY0" fmla="*/ 0 h 5924550"/>
              <a:gd name="connsiteX1" fmla="*/ 12192000 w 12198350"/>
              <a:gd name="connsiteY1" fmla="*/ 0 h 5924550"/>
              <a:gd name="connsiteX2" fmla="*/ 12198350 w 12198350"/>
              <a:gd name="connsiteY2" fmla="*/ 3505200 h 5924550"/>
              <a:gd name="connsiteX3" fmla="*/ 12192000 w 12198350"/>
              <a:gd name="connsiteY3" fmla="*/ 5835650 h 5924550"/>
              <a:gd name="connsiteX4" fmla="*/ 4883150 w 12198350"/>
              <a:gd name="connsiteY4" fmla="*/ 5924550 h 5924550"/>
              <a:gd name="connsiteX5" fmla="*/ 3663950 w 12198350"/>
              <a:gd name="connsiteY5" fmla="*/ 5842000 h 5924550"/>
              <a:gd name="connsiteX6" fmla="*/ 1727200 w 12198350"/>
              <a:gd name="connsiteY6" fmla="*/ 5486400 h 5924550"/>
              <a:gd name="connsiteX7" fmla="*/ 0 w 12198350"/>
              <a:gd name="connsiteY7" fmla="*/ 5835650 h 5924550"/>
              <a:gd name="connsiteX8" fmla="*/ 0 w 12198350"/>
              <a:gd name="connsiteY8" fmla="*/ 0 h 5924550"/>
              <a:gd name="connsiteX0" fmla="*/ 0 w 12198350"/>
              <a:gd name="connsiteY0" fmla="*/ 0 h 5924550"/>
              <a:gd name="connsiteX1" fmla="*/ 12192000 w 12198350"/>
              <a:gd name="connsiteY1" fmla="*/ 0 h 5924550"/>
              <a:gd name="connsiteX2" fmla="*/ 12198350 w 12198350"/>
              <a:gd name="connsiteY2" fmla="*/ 3505200 h 5924550"/>
              <a:gd name="connsiteX3" fmla="*/ 12192000 w 12198350"/>
              <a:gd name="connsiteY3" fmla="*/ 5835650 h 5924550"/>
              <a:gd name="connsiteX4" fmla="*/ 8318500 w 12198350"/>
              <a:gd name="connsiteY4" fmla="*/ 5867400 h 5924550"/>
              <a:gd name="connsiteX5" fmla="*/ 4883150 w 12198350"/>
              <a:gd name="connsiteY5" fmla="*/ 5924550 h 5924550"/>
              <a:gd name="connsiteX6" fmla="*/ 3663950 w 12198350"/>
              <a:gd name="connsiteY6" fmla="*/ 5842000 h 5924550"/>
              <a:gd name="connsiteX7" fmla="*/ 1727200 w 12198350"/>
              <a:gd name="connsiteY7" fmla="*/ 5486400 h 5924550"/>
              <a:gd name="connsiteX8" fmla="*/ 0 w 12198350"/>
              <a:gd name="connsiteY8" fmla="*/ 5835650 h 5924550"/>
              <a:gd name="connsiteX9" fmla="*/ 0 w 12198350"/>
              <a:gd name="connsiteY9" fmla="*/ 0 h 5924550"/>
              <a:gd name="connsiteX0" fmla="*/ 0 w 12198350"/>
              <a:gd name="connsiteY0" fmla="*/ 0 h 6038850"/>
              <a:gd name="connsiteX1" fmla="*/ 12192000 w 12198350"/>
              <a:gd name="connsiteY1" fmla="*/ 0 h 6038850"/>
              <a:gd name="connsiteX2" fmla="*/ 12198350 w 12198350"/>
              <a:gd name="connsiteY2" fmla="*/ 3505200 h 6038850"/>
              <a:gd name="connsiteX3" fmla="*/ 12192000 w 12198350"/>
              <a:gd name="connsiteY3" fmla="*/ 5835650 h 6038850"/>
              <a:gd name="connsiteX4" fmla="*/ 7219950 w 12198350"/>
              <a:gd name="connsiteY4" fmla="*/ 6038850 h 6038850"/>
              <a:gd name="connsiteX5" fmla="*/ 4883150 w 12198350"/>
              <a:gd name="connsiteY5" fmla="*/ 5924550 h 6038850"/>
              <a:gd name="connsiteX6" fmla="*/ 3663950 w 12198350"/>
              <a:gd name="connsiteY6" fmla="*/ 5842000 h 6038850"/>
              <a:gd name="connsiteX7" fmla="*/ 1727200 w 12198350"/>
              <a:gd name="connsiteY7" fmla="*/ 5486400 h 6038850"/>
              <a:gd name="connsiteX8" fmla="*/ 0 w 12198350"/>
              <a:gd name="connsiteY8" fmla="*/ 5835650 h 6038850"/>
              <a:gd name="connsiteX9" fmla="*/ 0 w 12198350"/>
              <a:gd name="connsiteY9" fmla="*/ 0 h 6038850"/>
              <a:gd name="connsiteX0" fmla="*/ 0 w 12198350"/>
              <a:gd name="connsiteY0" fmla="*/ 0 h 6038850"/>
              <a:gd name="connsiteX1" fmla="*/ 12192000 w 12198350"/>
              <a:gd name="connsiteY1" fmla="*/ 0 h 6038850"/>
              <a:gd name="connsiteX2" fmla="*/ 12198350 w 12198350"/>
              <a:gd name="connsiteY2" fmla="*/ 3505200 h 6038850"/>
              <a:gd name="connsiteX3" fmla="*/ 12192000 w 12198350"/>
              <a:gd name="connsiteY3" fmla="*/ 5835650 h 6038850"/>
              <a:gd name="connsiteX4" fmla="*/ 9766300 w 12198350"/>
              <a:gd name="connsiteY4" fmla="*/ 5924550 h 6038850"/>
              <a:gd name="connsiteX5" fmla="*/ 7219950 w 12198350"/>
              <a:gd name="connsiteY5" fmla="*/ 6038850 h 6038850"/>
              <a:gd name="connsiteX6" fmla="*/ 4883150 w 12198350"/>
              <a:gd name="connsiteY6" fmla="*/ 5924550 h 6038850"/>
              <a:gd name="connsiteX7" fmla="*/ 3663950 w 12198350"/>
              <a:gd name="connsiteY7" fmla="*/ 5842000 h 6038850"/>
              <a:gd name="connsiteX8" fmla="*/ 1727200 w 12198350"/>
              <a:gd name="connsiteY8" fmla="*/ 5486400 h 6038850"/>
              <a:gd name="connsiteX9" fmla="*/ 0 w 12198350"/>
              <a:gd name="connsiteY9" fmla="*/ 5835650 h 6038850"/>
              <a:gd name="connsiteX10" fmla="*/ 0 w 12198350"/>
              <a:gd name="connsiteY10" fmla="*/ 0 h 6038850"/>
              <a:gd name="connsiteX0" fmla="*/ 0 w 12198350"/>
              <a:gd name="connsiteY0" fmla="*/ 0 h 6038850"/>
              <a:gd name="connsiteX1" fmla="*/ 12192000 w 12198350"/>
              <a:gd name="connsiteY1" fmla="*/ 0 h 6038850"/>
              <a:gd name="connsiteX2" fmla="*/ 12198350 w 12198350"/>
              <a:gd name="connsiteY2" fmla="*/ 3505200 h 6038850"/>
              <a:gd name="connsiteX3" fmla="*/ 12192000 w 12198350"/>
              <a:gd name="connsiteY3" fmla="*/ 5835650 h 6038850"/>
              <a:gd name="connsiteX4" fmla="*/ 8813800 w 12198350"/>
              <a:gd name="connsiteY4" fmla="*/ 5746750 h 6038850"/>
              <a:gd name="connsiteX5" fmla="*/ 7219950 w 12198350"/>
              <a:gd name="connsiteY5" fmla="*/ 6038850 h 6038850"/>
              <a:gd name="connsiteX6" fmla="*/ 4883150 w 12198350"/>
              <a:gd name="connsiteY6" fmla="*/ 5924550 h 6038850"/>
              <a:gd name="connsiteX7" fmla="*/ 3663950 w 12198350"/>
              <a:gd name="connsiteY7" fmla="*/ 5842000 h 6038850"/>
              <a:gd name="connsiteX8" fmla="*/ 1727200 w 12198350"/>
              <a:gd name="connsiteY8" fmla="*/ 5486400 h 6038850"/>
              <a:gd name="connsiteX9" fmla="*/ 0 w 12198350"/>
              <a:gd name="connsiteY9" fmla="*/ 5835650 h 6038850"/>
              <a:gd name="connsiteX10" fmla="*/ 0 w 12198350"/>
              <a:gd name="connsiteY10" fmla="*/ 0 h 6038850"/>
              <a:gd name="connsiteX0" fmla="*/ 0 w 12198350"/>
              <a:gd name="connsiteY0" fmla="*/ 0 h 6038850"/>
              <a:gd name="connsiteX1" fmla="*/ 12192000 w 12198350"/>
              <a:gd name="connsiteY1" fmla="*/ 0 h 6038850"/>
              <a:gd name="connsiteX2" fmla="*/ 12198350 w 12198350"/>
              <a:gd name="connsiteY2" fmla="*/ 3505200 h 6038850"/>
              <a:gd name="connsiteX3" fmla="*/ 10255250 w 12198350"/>
              <a:gd name="connsiteY3" fmla="*/ 4978400 h 6038850"/>
              <a:gd name="connsiteX4" fmla="*/ 8813800 w 12198350"/>
              <a:gd name="connsiteY4" fmla="*/ 5746750 h 6038850"/>
              <a:gd name="connsiteX5" fmla="*/ 7219950 w 12198350"/>
              <a:gd name="connsiteY5" fmla="*/ 6038850 h 6038850"/>
              <a:gd name="connsiteX6" fmla="*/ 4883150 w 12198350"/>
              <a:gd name="connsiteY6" fmla="*/ 5924550 h 6038850"/>
              <a:gd name="connsiteX7" fmla="*/ 3663950 w 12198350"/>
              <a:gd name="connsiteY7" fmla="*/ 5842000 h 6038850"/>
              <a:gd name="connsiteX8" fmla="*/ 1727200 w 12198350"/>
              <a:gd name="connsiteY8" fmla="*/ 5486400 h 6038850"/>
              <a:gd name="connsiteX9" fmla="*/ 0 w 12198350"/>
              <a:gd name="connsiteY9" fmla="*/ 5835650 h 6038850"/>
              <a:gd name="connsiteX10" fmla="*/ 0 w 12198350"/>
              <a:gd name="connsiteY10" fmla="*/ 0 h 6038850"/>
              <a:gd name="connsiteX0" fmla="*/ 0 w 12198350"/>
              <a:gd name="connsiteY0" fmla="*/ 0 h 6038850"/>
              <a:gd name="connsiteX1" fmla="*/ 12192000 w 12198350"/>
              <a:gd name="connsiteY1" fmla="*/ 0 h 6038850"/>
              <a:gd name="connsiteX2" fmla="*/ 12198350 w 12198350"/>
              <a:gd name="connsiteY2" fmla="*/ 3505200 h 6038850"/>
              <a:gd name="connsiteX3" fmla="*/ 8813800 w 12198350"/>
              <a:gd name="connsiteY3" fmla="*/ 5746750 h 6038850"/>
              <a:gd name="connsiteX4" fmla="*/ 7219950 w 12198350"/>
              <a:gd name="connsiteY4" fmla="*/ 6038850 h 6038850"/>
              <a:gd name="connsiteX5" fmla="*/ 4883150 w 12198350"/>
              <a:gd name="connsiteY5" fmla="*/ 5924550 h 6038850"/>
              <a:gd name="connsiteX6" fmla="*/ 3663950 w 12198350"/>
              <a:gd name="connsiteY6" fmla="*/ 5842000 h 6038850"/>
              <a:gd name="connsiteX7" fmla="*/ 1727200 w 12198350"/>
              <a:gd name="connsiteY7" fmla="*/ 5486400 h 6038850"/>
              <a:gd name="connsiteX8" fmla="*/ 0 w 12198350"/>
              <a:gd name="connsiteY8" fmla="*/ 5835650 h 6038850"/>
              <a:gd name="connsiteX9" fmla="*/ 0 w 12198350"/>
              <a:gd name="connsiteY9" fmla="*/ 0 h 6038850"/>
              <a:gd name="connsiteX0" fmla="*/ 0 w 12198350"/>
              <a:gd name="connsiteY0" fmla="*/ 0 h 6038850"/>
              <a:gd name="connsiteX1" fmla="*/ 12192000 w 12198350"/>
              <a:gd name="connsiteY1" fmla="*/ 0 h 6038850"/>
              <a:gd name="connsiteX2" fmla="*/ 12198350 w 12198350"/>
              <a:gd name="connsiteY2" fmla="*/ 3505200 h 6038850"/>
              <a:gd name="connsiteX3" fmla="*/ 10623550 w 12198350"/>
              <a:gd name="connsiteY3" fmla="*/ 4800600 h 6038850"/>
              <a:gd name="connsiteX4" fmla="*/ 8813800 w 12198350"/>
              <a:gd name="connsiteY4" fmla="*/ 5746750 h 6038850"/>
              <a:gd name="connsiteX5" fmla="*/ 7219950 w 12198350"/>
              <a:gd name="connsiteY5" fmla="*/ 6038850 h 6038850"/>
              <a:gd name="connsiteX6" fmla="*/ 4883150 w 12198350"/>
              <a:gd name="connsiteY6" fmla="*/ 5924550 h 6038850"/>
              <a:gd name="connsiteX7" fmla="*/ 3663950 w 12198350"/>
              <a:gd name="connsiteY7" fmla="*/ 5842000 h 6038850"/>
              <a:gd name="connsiteX8" fmla="*/ 1727200 w 12198350"/>
              <a:gd name="connsiteY8" fmla="*/ 5486400 h 6038850"/>
              <a:gd name="connsiteX9" fmla="*/ 0 w 12198350"/>
              <a:gd name="connsiteY9" fmla="*/ 5835650 h 6038850"/>
              <a:gd name="connsiteX10" fmla="*/ 0 w 12198350"/>
              <a:gd name="connsiteY10" fmla="*/ 0 h 6038850"/>
              <a:gd name="connsiteX0" fmla="*/ 0 w 12198350"/>
              <a:gd name="connsiteY0" fmla="*/ 0 h 6038850"/>
              <a:gd name="connsiteX1" fmla="*/ 12192000 w 12198350"/>
              <a:gd name="connsiteY1" fmla="*/ 0 h 6038850"/>
              <a:gd name="connsiteX2" fmla="*/ 12198350 w 12198350"/>
              <a:gd name="connsiteY2" fmla="*/ 3505200 h 6038850"/>
              <a:gd name="connsiteX3" fmla="*/ 10185400 w 12198350"/>
              <a:gd name="connsiteY3" fmla="*/ 4978400 h 6038850"/>
              <a:gd name="connsiteX4" fmla="*/ 8813800 w 12198350"/>
              <a:gd name="connsiteY4" fmla="*/ 5746750 h 6038850"/>
              <a:gd name="connsiteX5" fmla="*/ 7219950 w 12198350"/>
              <a:gd name="connsiteY5" fmla="*/ 6038850 h 6038850"/>
              <a:gd name="connsiteX6" fmla="*/ 4883150 w 12198350"/>
              <a:gd name="connsiteY6" fmla="*/ 5924550 h 6038850"/>
              <a:gd name="connsiteX7" fmla="*/ 3663950 w 12198350"/>
              <a:gd name="connsiteY7" fmla="*/ 5842000 h 6038850"/>
              <a:gd name="connsiteX8" fmla="*/ 1727200 w 12198350"/>
              <a:gd name="connsiteY8" fmla="*/ 5486400 h 6038850"/>
              <a:gd name="connsiteX9" fmla="*/ 0 w 12198350"/>
              <a:gd name="connsiteY9" fmla="*/ 5835650 h 6038850"/>
              <a:gd name="connsiteX10" fmla="*/ 0 w 12198350"/>
              <a:gd name="connsiteY10" fmla="*/ 0 h 6038850"/>
              <a:gd name="connsiteX0" fmla="*/ 0 w 12198350"/>
              <a:gd name="connsiteY0" fmla="*/ 0 h 6038850"/>
              <a:gd name="connsiteX1" fmla="*/ 12192000 w 12198350"/>
              <a:gd name="connsiteY1" fmla="*/ 0 h 6038850"/>
              <a:gd name="connsiteX2" fmla="*/ 12198350 w 12198350"/>
              <a:gd name="connsiteY2" fmla="*/ 3505200 h 6038850"/>
              <a:gd name="connsiteX3" fmla="*/ 11766550 w 12198350"/>
              <a:gd name="connsiteY3" fmla="*/ 4108450 h 6038850"/>
              <a:gd name="connsiteX4" fmla="*/ 10185400 w 12198350"/>
              <a:gd name="connsiteY4" fmla="*/ 4978400 h 6038850"/>
              <a:gd name="connsiteX5" fmla="*/ 8813800 w 12198350"/>
              <a:gd name="connsiteY5" fmla="*/ 5746750 h 6038850"/>
              <a:gd name="connsiteX6" fmla="*/ 7219950 w 12198350"/>
              <a:gd name="connsiteY6" fmla="*/ 6038850 h 6038850"/>
              <a:gd name="connsiteX7" fmla="*/ 4883150 w 12198350"/>
              <a:gd name="connsiteY7" fmla="*/ 5924550 h 6038850"/>
              <a:gd name="connsiteX8" fmla="*/ 3663950 w 12198350"/>
              <a:gd name="connsiteY8" fmla="*/ 5842000 h 6038850"/>
              <a:gd name="connsiteX9" fmla="*/ 1727200 w 12198350"/>
              <a:gd name="connsiteY9" fmla="*/ 5486400 h 6038850"/>
              <a:gd name="connsiteX10" fmla="*/ 0 w 12198350"/>
              <a:gd name="connsiteY10" fmla="*/ 5835650 h 6038850"/>
              <a:gd name="connsiteX11" fmla="*/ 0 w 12198350"/>
              <a:gd name="connsiteY11" fmla="*/ 0 h 6038850"/>
              <a:gd name="connsiteX0" fmla="*/ 0 w 12198350"/>
              <a:gd name="connsiteY0" fmla="*/ 0 h 6038850"/>
              <a:gd name="connsiteX1" fmla="*/ 12192000 w 12198350"/>
              <a:gd name="connsiteY1" fmla="*/ 0 h 6038850"/>
              <a:gd name="connsiteX2" fmla="*/ 12198350 w 12198350"/>
              <a:gd name="connsiteY2" fmla="*/ 3505200 h 6038850"/>
              <a:gd name="connsiteX3" fmla="*/ 11341100 w 12198350"/>
              <a:gd name="connsiteY3" fmla="*/ 4267200 h 6038850"/>
              <a:gd name="connsiteX4" fmla="*/ 10185400 w 12198350"/>
              <a:gd name="connsiteY4" fmla="*/ 4978400 h 6038850"/>
              <a:gd name="connsiteX5" fmla="*/ 8813800 w 12198350"/>
              <a:gd name="connsiteY5" fmla="*/ 5746750 h 6038850"/>
              <a:gd name="connsiteX6" fmla="*/ 7219950 w 12198350"/>
              <a:gd name="connsiteY6" fmla="*/ 6038850 h 6038850"/>
              <a:gd name="connsiteX7" fmla="*/ 4883150 w 12198350"/>
              <a:gd name="connsiteY7" fmla="*/ 5924550 h 6038850"/>
              <a:gd name="connsiteX8" fmla="*/ 3663950 w 12198350"/>
              <a:gd name="connsiteY8" fmla="*/ 5842000 h 6038850"/>
              <a:gd name="connsiteX9" fmla="*/ 1727200 w 12198350"/>
              <a:gd name="connsiteY9" fmla="*/ 5486400 h 6038850"/>
              <a:gd name="connsiteX10" fmla="*/ 0 w 12198350"/>
              <a:gd name="connsiteY10" fmla="*/ 5835650 h 6038850"/>
              <a:gd name="connsiteX11" fmla="*/ 0 w 12198350"/>
              <a:gd name="connsiteY11" fmla="*/ 0 h 6038850"/>
              <a:gd name="connsiteX0" fmla="*/ 0 w 12198350"/>
              <a:gd name="connsiteY0" fmla="*/ 0 h 6038850"/>
              <a:gd name="connsiteX1" fmla="*/ 12192000 w 12198350"/>
              <a:gd name="connsiteY1" fmla="*/ 0 h 6038850"/>
              <a:gd name="connsiteX2" fmla="*/ 12198350 w 12198350"/>
              <a:gd name="connsiteY2" fmla="*/ 3505200 h 6038850"/>
              <a:gd name="connsiteX3" fmla="*/ 11341100 w 12198350"/>
              <a:gd name="connsiteY3" fmla="*/ 4267200 h 6038850"/>
              <a:gd name="connsiteX4" fmla="*/ 10185400 w 12198350"/>
              <a:gd name="connsiteY4" fmla="*/ 4978400 h 6038850"/>
              <a:gd name="connsiteX5" fmla="*/ 8813800 w 12198350"/>
              <a:gd name="connsiteY5" fmla="*/ 5746750 h 6038850"/>
              <a:gd name="connsiteX6" fmla="*/ 7219950 w 12198350"/>
              <a:gd name="connsiteY6" fmla="*/ 6038850 h 6038850"/>
              <a:gd name="connsiteX7" fmla="*/ 4883150 w 12198350"/>
              <a:gd name="connsiteY7" fmla="*/ 5924550 h 6038850"/>
              <a:gd name="connsiteX8" fmla="*/ 3663950 w 12198350"/>
              <a:gd name="connsiteY8" fmla="*/ 5842000 h 6038850"/>
              <a:gd name="connsiteX9" fmla="*/ 1727200 w 12198350"/>
              <a:gd name="connsiteY9" fmla="*/ 5486400 h 6038850"/>
              <a:gd name="connsiteX10" fmla="*/ 0 w 12198350"/>
              <a:gd name="connsiteY10" fmla="*/ 5835650 h 6038850"/>
              <a:gd name="connsiteX11" fmla="*/ 0 w 12198350"/>
              <a:gd name="connsiteY11" fmla="*/ 0 h 6038850"/>
              <a:gd name="connsiteX0" fmla="*/ 0 w 12198350"/>
              <a:gd name="connsiteY0" fmla="*/ 0 h 6038850"/>
              <a:gd name="connsiteX1" fmla="*/ 12192000 w 12198350"/>
              <a:gd name="connsiteY1" fmla="*/ 0 h 6038850"/>
              <a:gd name="connsiteX2" fmla="*/ 12198350 w 12198350"/>
              <a:gd name="connsiteY2" fmla="*/ 3505200 h 6038850"/>
              <a:gd name="connsiteX3" fmla="*/ 11341100 w 12198350"/>
              <a:gd name="connsiteY3" fmla="*/ 4267200 h 6038850"/>
              <a:gd name="connsiteX4" fmla="*/ 10185400 w 12198350"/>
              <a:gd name="connsiteY4" fmla="*/ 4978400 h 6038850"/>
              <a:gd name="connsiteX5" fmla="*/ 8813800 w 12198350"/>
              <a:gd name="connsiteY5" fmla="*/ 5746750 h 6038850"/>
              <a:gd name="connsiteX6" fmla="*/ 7219950 w 12198350"/>
              <a:gd name="connsiteY6" fmla="*/ 6038850 h 6038850"/>
              <a:gd name="connsiteX7" fmla="*/ 4883150 w 12198350"/>
              <a:gd name="connsiteY7" fmla="*/ 5924550 h 6038850"/>
              <a:gd name="connsiteX8" fmla="*/ 3663950 w 12198350"/>
              <a:gd name="connsiteY8" fmla="*/ 5842000 h 6038850"/>
              <a:gd name="connsiteX9" fmla="*/ 1727200 w 12198350"/>
              <a:gd name="connsiteY9" fmla="*/ 5486400 h 6038850"/>
              <a:gd name="connsiteX10" fmla="*/ 0 w 12198350"/>
              <a:gd name="connsiteY10" fmla="*/ 5835650 h 6038850"/>
              <a:gd name="connsiteX11" fmla="*/ 0 w 12198350"/>
              <a:gd name="connsiteY11" fmla="*/ 0 h 6038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8350" h="6038850">
                <a:moveTo>
                  <a:pt x="0" y="0"/>
                </a:moveTo>
                <a:lnTo>
                  <a:pt x="12192000" y="0"/>
                </a:lnTo>
                <a:cubicBezTo>
                  <a:pt x="12194117" y="1168400"/>
                  <a:pt x="12196233" y="2336800"/>
                  <a:pt x="12198350" y="3505200"/>
                </a:cubicBezTo>
                <a:cubicBezTo>
                  <a:pt x="11828992" y="3872442"/>
                  <a:pt x="11606741" y="4015317"/>
                  <a:pt x="11341100" y="4267200"/>
                </a:cubicBezTo>
                <a:cubicBezTo>
                  <a:pt x="11005609" y="4512733"/>
                  <a:pt x="10677525" y="4705350"/>
                  <a:pt x="10185400" y="4978400"/>
                </a:cubicBezTo>
                <a:cubicBezTo>
                  <a:pt x="9693275" y="5251450"/>
                  <a:pt x="9381067" y="5540375"/>
                  <a:pt x="8813800" y="5746750"/>
                </a:cubicBezTo>
                <a:lnTo>
                  <a:pt x="7219950" y="6038850"/>
                </a:lnTo>
                <a:lnTo>
                  <a:pt x="4883150" y="5924550"/>
                </a:lnTo>
                <a:lnTo>
                  <a:pt x="3663950" y="5842000"/>
                </a:lnTo>
                <a:lnTo>
                  <a:pt x="1727200" y="5486400"/>
                </a:lnTo>
                <a:lnTo>
                  <a:pt x="0" y="583565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000000">
                  <a:alpha val="60000"/>
                </a:srgbClr>
              </a:gs>
              <a:gs pos="100000">
                <a:srgbClr val="000000">
                  <a:alpha val="0"/>
                </a:srgbClr>
              </a:gs>
              <a:gs pos="68000">
                <a:srgbClr val="000000">
                  <a:alpha val="4000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252769E-B9F0-4068-A645-5BBEF16E9C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4" y="3296010"/>
            <a:ext cx="12191456" cy="2849976"/>
            <a:chOff x="476" y="-3923157"/>
            <a:chExt cx="10667524" cy="2493729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E12D6AD-7096-45BB-9C02-468B2704C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6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9953252-97DE-4766-B2F6-E4FDA2FDA6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7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9339CC-07F3-4B7E-8B94-50D461EE8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120676"/>
            <a:ext cx="7021513" cy="2308324"/>
          </a:xfrm>
        </p:spPr>
        <p:txBody>
          <a:bodyPr>
            <a:normAutofit/>
          </a:bodyPr>
          <a:lstStyle/>
          <a:p>
            <a:pPr algn="l"/>
            <a:r>
              <a:rPr lang="en-US" sz="7200">
                <a:solidFill>
                  <a:srgbClr val="FFFFFF"/>
                </a:solidFill>
              </a:rPr>
              <a:t>Rough Wireframe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2673DB-68DB-4F82-BA1D-7D265517D0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5024" y="3809999"/>
            <a:ext cx="7025753" cy="1012778"/>
          </a:xfrm>
        </p:spPr>
        <p:txBody>
          <a:bodyPr>
            <a:normAutofit/>
          </a:bodyPr>
          <a:lstStyle/>
          <a:p>
            <a:pPr algn="l"/>
            <a:r>
              <a:rPr lang="en-US" sz="1500" dirty="0">
                <a:solidFill>
                  <a:srgbClr val="FFFFFF"/>
                </a:solidFill>
              </a:rPr>
              <a:t>Assignment 2 (T06)</a:t>
            </a:r>
          </a:p>
          <a:p>
            <a:pPr algn="l"/>
            <a:endParaRPr lang="en-US" sz="1500" dirty="0">
              <a:solidFill>
                <a:srgbClr val="FFFFFF"/>
              </a:solidFill>
            </a:endParaRPr>
          </a:p>
          <a:p>
            <a:pPr algn="l"/>
            <a:r>
              <a:rPr lang="en-US" sz="1500" dirty="0">
                <a:solidFill>
                  <a:srgbClr val="FFFFFF"/>
                </a:solidFill>
              </a:rPr>
              <a:t>Mobile Version</a:t>
            </a:r>
          </a:p>
        </p:txBody>
      </p:sp>
    </p:spTree>
    <p:extLst>
      <p:ext uri="{BB962C8B-B14F-4D97-AF65-F5344CB8AC3E}">
        <p14:creationId xmlns:p14="http://schemas.microsoft.com/office/powerpoint/2010/main" val="36917742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1358997-AC2F-4A01-B0C9-C06AFD0436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6825" y="643466"/>
            <a:ext cx="3398349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06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A397E3E-B90C-4D82-BAAA-36F7AC6A4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CF5E676-CA04-4CED-9F1E-5026ED66E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2833068" cy="2997599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FD1189F-9598-4281-8056-2845388D4D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3068" cy="2997599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83E04E1-D74F-4ED6-972C-035F4FEC4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2B5CBEA-F125-49B6-8335-227C325B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51A97D9-C694-4307-818B-0C5BBF413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21053" y="819446"/>
            <a:ext cx="6964685" cy="5402463"/>
          </a:xfrm>
          <a:prstGeom prst="rect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C1D3151-5F97-4860-B56C-C98BD62CC2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21053" y="819446"/>
            <a:ext cx="6964685" cy="5402463"/>
          </a:xfrm>
          <a:prstGeom prst="rect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DE96824-E506-4448-8704-5EC7BF7BC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13658" y="727769"/>
            <a:ext cx="6964685" cy="5402463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BBFFC8-5E8C-45B9-839E-5666E27AA00F}"/>
              </a:ext>
            </a:extLst>
          </p:cNvPr>
          <p:cNvSpPr txBox="1"/>
          <p:nvPr/>
        </p:nvSpPr>
        <p:spPr>
          <a:xfrm>
            <a:off x="2886765" y="1495956"/>
            <a:ext cx="6418471" cy="269205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Appointment Page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16C8D8F-10E9-4498-ABDB-0F923F8B6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7769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7" name="Graphic 212">
            <a:extLst>
              <a:ext uri="{FF2B5EF4-FFF2-40B4-BE49-F238E27FC236}">
                <a16:creationId xmlns:a16="http://schemas.microsoft.com/office/drawing/2014/main" id="{4FB204DF-284E-45F6-A017-79A4DF57B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75326" y="343675"/>
            <a:ext cx="768186" cy="768186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29" name="Graphic 212">
            <a:extLst>
              <a:ext uri="{FF2B5EF4-FFF2-40B4-BE49-F238E27FC236}">
                <a16:creationId xmlns:a16="http://schemas.microsoft.com/office/drawing/2014/main" id="{5EC6B544-8C84-47A6-885D-A4F09EF5C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75326" y="343675"/>
            <a:ext cx="768186" cy="768186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1E5A83E3-8A11-4492-BB6E-F5F224031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67504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2C95C5C-6FBD-47FF-9CA6-066193539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7140" y="5100276"/>
            <a:ext cx="515928" cy="515928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7140" y="5100276"/>
            <a:ext cx="515928" cy="51592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37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677365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7CDEBB2-62B7-4C03-BC31-FEB3D5717A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043" y="1123527"/>
            <a:ext cx="2682296" cy="460480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CD67800-37AC-4E14-89B0-F79DCB3FB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6560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B13051A3-FCA0-4CFF-BDB6-FAB4E21544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4885" y="1123527"/>
            <a:ext cx="2808926" cy="460480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0F1788F-A5AE-4188-8274-F7F2E3833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9592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7E3E5F03-4BD1-4B44-981C-5470F301CB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5212" y="1123528"/>
            <a:ext cx="2751368" cy="46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7487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A397E3E-B90C-4D82-BAAA-36F7AC6A4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CF5E676-CA04-4CED-9F1E-5026ED66E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2833068" cy="2997599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FD1189F-9598-4281-8056-2845388D4D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3068" cy="2997599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83E04E1-D74F-4ED6-972C-035F4FEC4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2B5CBEA-F125-49B6-8335-227C325B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51A97D9-C694-4307-818B-0C5BBF413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21053" y="819446"/>
            <a:ext cx="6964685" cy="5402463"/>
          </a:xfrm>
          <a:prstGeom prst="rect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C1D3151-5F97-4860-B56C-C98BD62CC2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21053" y="819446"/>
            <a:ext cx="6964685" cy="5402463"/>
          </a:xfrm>
          <a:prstGeom prst="rect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DE96824-E506-4448-8704-5EC7BF7BC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13658" y="727769"/>
            <a:ext cx="6964685" cy="5402463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BBFFC8-5E8C-45B9-839E-5666E27AA00F}"/>
              </a:ext>
            </a:extLst>
          </p:cNvPr>
          <p:cNvSpPr txBox="1"/>
          <p:nvPr/>
        </p:nvSpPr>
        <p:spPr>
          <a:xfrm>
            <a:off x="2886765" y="1495956"/>
            <a:ext cx="6418471" cy="269205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Helpline Page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16C8D8F-10E9-4498-ABDB-0F923F8B6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7769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7" name="Graphic 212">
            <a:extLst>
              <a:ext uri="{FF2B5EF4-FFF2-40B4-BE49-F238E27FC236}">
                <a16:creationId xmlns:a16="http://schemas.microsoft.com/office/drawing/2014/main" id="{4FB204DF-284E-45F6-A017-79A4DF57B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75326" y="343675"/>
            <a:ext cx="768186" cy="768186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29" name="Graphic 212">
            <a:extLst>
              <a:ext uri="{FF2B5EF4-FFF2-40B4-BE49-F238E27FC236}">
                <a16:creationId xmlns:a16="http://schemas.microsoft.com/office/drawing/2014/main" id="{5EC6B544-8C84-47A6-885D-A4F09EF5C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75326" y="343675"/>
            <a:ext cx="768186" cy="768186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1E5A83E3-8A11-4492-BB6E-F5F224031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67504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2C95C5C-6FBD-47FF-9CA6-066193539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7140" y="5100276"/>
            <a:ext cx="515928" cy="515928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7140" y="5100276"/>
            <a:ext cx="515928" cy="51592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37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503832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7CB813-3D27-4986-9130-9DA662E5D2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2541" y="643466"/>
            <a:ext cx="3356567" cy="5571066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CAB6DE9B-644F-43DD-BAA1-84F1BDD89F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3783" y="643467"/>
            <a:ext cx="3314783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282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A397E3E-B90C-4D82-BAAA-36F7AC6A4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CF5E676-CA04-4CED-9F1E-5026ED66E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2833068" cy="2997599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FD1189F-9598-4281-8056-2845388D4D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3068" cy="2997599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83E04E1-D74F-4ED6-972C-035F4FEC4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2B5CBEA-F125-49B6-8335-227C325B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51A97D9-C694-4307-818B-0C5BBF413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21053" y="819446"/>
            <a:ext cx="6964685" cy="5402463"/>
          </a:xfrm>
          <a:prstGeom prst="rect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C1D3151-5F97-4860-B56C-C98BD62CC2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21053" y="819446"/>
            <a:ext cx="6964685" cy="5402463"/>
          </a:xfrm>
          <a:prstGeom prst="rect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DE96824-E506-4448-8704-5EC7BF7BC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13658" y="727769"/>
            <a:ext cx="6964685" cy="5402463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BBFFC8-5E8C-45B9-839E-5666E27AA00F}"/>
              </a:ext>
            </a:extLst>
          </p:cNvPr>
          <p:cNvSpPr txBox="1"/>
          <p:nvPr/>
        </p:nvSpPr>
        <p:spPr>
          <a:xfrm>
            <a:off x="2886765" y="1495956"/>
            <a:ext cx="6418471" cy="269205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General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16C8D8F-10E9-4498-ABDB-0F923F8B6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7769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7" name="Graphic 212">
            <a:extLst>
              <a:ext uri="{FF2B5EF4-FFF2-40B4-BE49-F238E27FC236}">
                <a16:creationId xmlns:a16="http://schemas.microsoft.com/office/drawing/2014/main" id="{4FB204DF-284E-45F6-A017-79A4DF57B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75326" y="343675"/>
            <a:ext cx="768186" cy="768186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29" name="Graphic 212">
            <a:extLst>
              <a:ext uri="{FF2B5EF4-FFF2-40B4-BE49-F238E27FC236}">
                <a16:creationId xmlns:a16="http://schemas.microsoft.com/office/drawing/2014/main" id="{5EC6B544-8C84-47A6-885D-A4F09EF5C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75326" y="343675"/>
            <a:ext cx="768186" cy="768186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1E5A83E3-8A11-4492-BB6E-F5F224031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67504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2C95C5C-6FBD-47FF-9CA6-066193539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7140" y="5100276"/>
            <a:ext cx="515928" cy="515928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7140" y="5100276"/>
            <a:ext cx="515928" cy="51592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37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37264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EC22C74-1326-43DB-991B-9FE1A30FC6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0959" y="4246518"/>
            <a:ext cx="2581294" cy="121920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92AC431-6A59-490A-AE57-31223E4C1B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7783" y="1017519"/>
            <a:ext cx="2590819" cy="44482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F89D57B-AA7C-44BF-AD69-02731D893A14}"/>
              </a:ext>
            </a:extLst>
          </p:cNvPr>
          <p:cNvSpPr txBox="1"/>
          <p:nvPr/>
        </p:nvSpPr>
        <p:spPr>
          <a:xfrm>
            <a:off x="1482765" y="5792662"/>
            <a:ext cx="2097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Nav bar for all pages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4BE6FC-EE0C-4B3F-87EA-5126EC3734F8}"/>
              </a:ext>
            </a:extLst>
          </p:cNvPr>
          <p:cNvSpPr txBox="1"/>
          <p:nvPr/>
        </p:nvSpPr>
        <p:spPr>
          <a:xfrm>
            <a:off x="7690959" y="5792662"/>
            <a:ext cx="60972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Footer for all pages</a:t>
            </a:r>
          </a:p>
        </p:txBody>
      </p:sp>
    </p:spTree>
    <p:extLst>
      <p:ext uri="{BB962C8B-B14F-4D97-AF65-F5344CB8AC3E}">
        <p14:creationId xmlns:p14="http://schemas.microsoft.com/office/powerpoint/2010/main" val="17621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A397E3E-B90C-4D82-BAAA-36F7AC6A4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CF5E676-CA04-4CED-9F1E-5026ED66E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2833068" cy="2997599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FD1189F-9598-4281-8056-2845388D4D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3068" cy="2997599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83E04E1-D74F-4ED6-972C-035F4FEC4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2B5CBEA-F125-49B6-8335-227C325B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51A97D9-C694-4307-818B-0C5BBF413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21053" y="819446"/>
            <a:ext cx="6964685" cy="5402463"/>
          </a:xfrm>
          <a:prstGeom prst="rect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C1D3151-5F97-4860-B56C-C98BD62CC2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21053" y="819446"/>
            <a:ext cx="6964685" cy="5402463"/>
          </a:xfrm>
          <a:prstGeom prst="rect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DE96824-E506-4448-8704-5EC7BF7BC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13658" y="727769"/>
            <a:ext cx="6964685" cy="5402463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BBFFC8-5E8C-45B9-839E-5666E27AA00F}"/>
              </a:ext>
            </a:extLst>
          </p:cNvPr>
          <p:cNvSpPr txBox="1"/>
          <p:nvPr/>
        </p:nvSpPr>
        <p:spPr>
          <a:xfrm>
            <a:off x="2886765" y="1495956"/>
            <a:ext cx="6418471" cy="269205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Home Page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16C8D8F-10E9-4498-ABDB-0F923F8B6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7769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7" name="Graphic 212">
            <a:extLst>
              <a:ext uri="{FF2B5EF4-FFF2-40B4-BE49-F238E27FC236}">
                <a16:creationId xmlns:a16="http://schemas.microsoft.com/office/drawing/2014/main" id="{4FB204DF-284E-45F6-A017-79A4DF57B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75326" y="343675"/>
            <a:ext cx="768186" cy="768186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29" name="Graphic 212">
            <a:extLst>
              <a:ext uri="{FF2B5EF4-FFF2-40B4-BE49-F238E27FC236}">
                <a16:creationId xmlns:a16="http://schemas.microsoft.com/office/drawing/2014/main" id="{5EC6B544-8C84-47A6-885D-A4F09EF5C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75326" y="343675"/>
            <a:ext cx="768186" cy="768186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1E5A83E3-8A11-4492-BB6E-F5F224031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67504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2C95C5C-6FBD-47FF-9CA6-066193539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7140" y="5100276"/>
            <a:ext cx="515928" cy="515928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7140" y="5100276"/>
            <a:ext cx="515928" cy="51592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37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17882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A7925D7-9BE8-4348-9990-EC07789239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264" y="1123527"/>
            <a:ext cx="2739855" cy="460480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CD67800-37AC-4E14-89B0-F79DCB3FB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6560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0F445556-F821-4FB6-9D23-C34A5800E5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0348" y="1123527"/>
            <a:ext cx="2878000" cy="460480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0F1788F-A5AE-4188-8274-F7F2E3833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9592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9F33BC53-B130-49E2-A569-25BD6F15D6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6433" y="1123528"/>
            <a:ext cx="2808926" cy="46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054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248913-472B-47F2-A3D4-9BF4AF8900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043" y="1123527"/>
            <a:ext cx="2682296" cy="460480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CD67800-37AC-4E14-89B0-F79DCB3FB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6560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B2F051F6-CE3F-43D3-884E-72E6D8C034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1860" y="1123527"/>
            <a:ext cx="2854976" cy="460480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0F1788F-A5AE-4188-8274-F7F2E3833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9592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264DEA37-BEEF-4432-8CBB-1721339CF3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2188" y="1123528"/>
            <a:ext cx="2797415" cy="46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382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A397E3E-B90C-4D82-BAAA-36F7AC6A4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CF5E676-CA04-4CED-9F1E-5026ED66E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2833068" cy="2997599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FD1189F-9598-4281-8056-2845388D4D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3068" cy="2997599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83E04E1-D74F-4ED6-972C-035F4FEC4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2B5CBEA-F125-49B6-8335-227C325B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51A97D9-C694-4307-818B-0C5BBF413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21053" y="819446"/>
            <a:ext cx="6964685" cy="5402463"/>
          </a:xfrm>
          <a:prstGeom prst="rect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C1D3151-5F97-4860-B56C-C98BD62CC2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21053" y="819446"/>
            <a:ext cx="6964685" cy="5402463"/>
          </a:xfrm>
          <a:prstGeom prst="rect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DE96824-E506-4448-8704-5EC7BF7BC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13658" y="727769"/>
            <a:ext cx="6964685" cy="5402463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BBFFC8-5E8C-45B9-839E-5666E27AA00F}"/>
              </a:ext>
            </a:extLst>
          </p:cNvPr>
          <p:cNvSpPr txBox="1"/>
          <p:nvPr/>
        </p:nvSpPr>
        <p:spPr>
          <a:xfrm>
            <a:off x="2886765" y="1495956"/>
            <a:ext cx="6418471" cy="269205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Recent Measures Page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16C8D8F-10E9-4498-ABDB-0F923F8B6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7769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7" name="Graphic 212">
            <a:extLst>
              <a:ext uri="{FF2B5EF4-FFF2-40B4-BE49-F238E27FC236}">
                <a16:creationId xmlns:a16="http://schemas.microsoft.com/office/drawing/2014/main" id="{4FB204DF-284E-45F6-A017-79A4DF57B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75326" y="343675"/>
            <a:ext cx="768186" cy="768186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29" name="Graphic 212">
            <a:extLst>
              <a:ext uri="{FF2B5EF4-FFF2-40B4-BE49-F238E27FC236}">
                <a16:creationId xmlns:a16="http://schemas.microsoft.com/office/drawing/2014/main" id="{5EC6B544-8C84-47A6-885D-A4F09EF5C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75326" y="343675"/>
            <a:ext cx="768186" cy="768186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1E5A83E3-8A11-4492-BB6E-F5F224031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67504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2C95C5C-6FBD-47FF-9CA6-066193539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7140" y="5100276"/>
            <a:ext cx="515928" cy="515928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7140" y="5100276"/>
            <a:ext cx="515928" cy="51592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37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46333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8E6C50-EEAA-4077-BDB3-683A798F44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8614" y="643466"/>
            <a:ext cx="3384422" cy="5571066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24536A64-A40B-4403-8ED9-304E997833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8963" y="643467"/>
            <a:ext cx="3384422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346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A397E3E-B90C-4D82-BAAA-36F7AC6A4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CF5E676-CA04-4CED-9F1E-5026ED66E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2833068" cy="2997599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FD1189F-9598-4281-8056-2845388D4D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3068" cy="2997599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83E04E1-D74F-4ED6-972C-035F4FEC4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2B5CBEA-F125-49B6-8335-227C325B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51A97D9-C694-4307-818B-0C5BBF413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21053" y="819446"/>
            <a:ext cx="6964685" cy="5402463"/>
          </a:xfrm>
          <a:prstGeom prst="rect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C1D3151-5F97-4860-B56C-C98BD62CC2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21053" y="819446"/>
            <a:ext cx="6964685" cy="5402463"/>
          </a:xfrm>
          <a:prstGeom prst="rect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DE96824-E506-4448-8704-5EC7BF7BC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13658" y="727769"/>
            <a:ext cx="6964685" cy="5402463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BBFFC8-5E8C-45B9-839E-5666E27AA00F}"/>
              </a:ext>
            </a:extLst>
          </p:cNvPr>
          <p:cNvSpPr txBox="1"/>
          <p:nvPr/>
        </p:nvSpPr>
        <p:spPr>
          <a:xfrm>
            <a:off x="2886765" y="1495956"/>
            <a:ext cx="6418471" cy="269205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Analytics Page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16C8D8F-10E9-4498-ABDB-0F923F8B6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7769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7" name="Graphic 212">
            <a:extLst>
              <a:ext uri="{FF2B5EF4-FFF2-40B4-BE49-F238E27FC236}">
                <a16:creationId xmlns:a16="http://schemas.microsoft.com/office/drawing/2014/main" id="{4FB204DF-284E-45F6-A017-79A4DF57B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75326" y="343675"/>
            <a:ext cx="768186" cy="768186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29" name="Graphic 212">
            <a:extLst>
              <a:ext uri="{FF2B5EF4-FFF2-40B4-BE49-F238E27FC236}">
                <a16:creationId xmlns:a16="http://schemas.microsoft.com/office/drawing/2014/main" id="{5EC6B544-8C84-47A6-885D-A4F09EF5C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75326" y="343675"/>
            <a:ext cx="768186" cy="768186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1E5A83E3-8A11-4492-BB6E-F5F224031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67504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2C95C5C-6FBD-47FF-9CA6-066193539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7140" y="5100276"/>
            <a:ext cx="515928" cy="515928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7140" y="5100276"/>
            <a:ext cx="515928" cy="51592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37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60262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30</Words>
  <Application>Microsoft Office PowerPoint</Application>
  <PresentationFormat>Widescreen</PresentationFormat>
  <Paragraphs>12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Rough Wireframe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Rough Wireframe</dc:title>
  <dc:creator>Wan Rong Joshua Wong /IT</dc:creator>
  <cp:lastModifiedBy>Wan Rong Joshua Wong /IT</cp:lastModifiedBy>
  <cp:revision>1</cp:revision>
  <dcterms:created xsi:type="dcterms:W3CDTF">2022-01-19T14:29:09Z</dcterms:created>
  <dcterms:modified xsi:type="dcterms:W3CDTF">2022-01-19T14:42:02Z</dcterms:modified>
</cp:coreProperties>
</file>