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C58-20C1-4FAD-92E8-7C589C450B9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31AB-6006-4C55-92B0-8644E2D6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7" y="799318"/>
            <a:ext cx="5559008" cy="4972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 PCA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groups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34" y="687740"/>
            <a:ext cx="5085848" cy="5337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7834" y="141123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w/o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7" y="799318"/>
            <a:ext cx="5559008" cy="4972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 PCA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groups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7834" y="141123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 PCA unscaled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687740"/>
            <a:ext cx="5483402" cy="58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7" y="799318"/>
            <a:ext cx="5559008" cy="497283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87740"/>
            <a:ext cx="5461743" cy="5084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 PCA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8129" y="429986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8943" y="6074229"/>
            <a:ext cx="18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95" y="832756"/>
            <a:ext cx="5157813" cy="470724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832756"/>
            <a:ext cx="5433342" cy="4959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8129" y="429986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8943" y="6074229"/>
            <a:ext cx="18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832756"/>
            <a:ext cx="5433342" cy="4959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 PCA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groups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14" y="681945"/>
            <a:ext cx="5196420" cy="5576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3726" y="463424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w/o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95" y="832756"/>
            <a:ext cx="5157813" cy="4707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w/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8129" y="429986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" y="832755"/>
            <a:ext cx="5436673" cy="4707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8943" y="6074229"/>
            <a:ext cx="855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Shelby hates them both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2749" y="318408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w/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8129" y="429986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means with </a:t>
            </a:r>
            <a:r>
              <a:rPr lang="en-US" dirty="0" err="1" smtClean="0"/>
              <a:t>pca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" y="832755"/>
            <a:ext cx="5436673" cy="470724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71" y="832755"/>
            <a:ext cx="5433342" cy="4959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15" y="0"/>
            <a:ext cx="1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Hosenfeld, Nanette -FS</dc:creator>
  <cp:lastModifiedBy>Hosenfeld, Nanette -FS</cp:lastModifiedBy>
  <cp:revision>6</cp:revision>
  <dcterms:created xsi:type="dcterms:W3CDTF">2018-09-10T21:34:29Z</dcterms:created>
  <dcterms:modified xsi:type="dcterms:W3CDTF">2018-09-11T17:14:44Z</dcterms:modified>
</cp:coreProperties>
</file>