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2E4CAF-E852-DE44-B5D1-0CEF46E584C4}">
          <p14:sldIdLst>
            <p14:sldId id="256"/>
            <p14:sldId id="258"/>
            <p14:sldId id="257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05"/>
  </p:normalViewPr>
  <p:slideViewPr>
    <p:cSldViewPr snapToGrid="0" snapToObjects="1">
      <p:cViewPr>
        <p:scale>
          <a:sx n="110" d="100"/>
          <a:sy n="110" d="100"/>
        </p:scale>
        <p:origin x="6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6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7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2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8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5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7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6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0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1236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7FE4-F791-094E-AD9A-A7D0A1D16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SICKKID Group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0CB26-B338-9146-A12A-A52309BE8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Uro</a:t>
            </a:r>
            <a:r>
              <a:rPr lang="en-US" sz="2400" dirty="0"/>
              <a:t> Flow </a:t>
            </a:r>
          </a:p>
        </p:txBody>
      </p:sp>
    </p:spTree>
    <p:extLst>
      <p:ext uri="{BB962C8B-B14F-4D97-AF65-F5344CB8AC3E}">
        <p14:creationId xmlns:p14="http://schemas.microsoft.com/office/powerpoint/2010/main" val="345244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98C9-D3E8-0640-B8AA-8BD5F9CF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435" y="808056"/>
            <a:ext cx="5465704" cy="1077229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A105-1E55-2C4F-90DC-3184A8B6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Replacement of an existing expensive machine </a:t>
            </a:r>
          </a:p>
          <a:p>
            <a:endParaRPr lang="en-US" dirty="0"/>
          </a:p>
          <a:p>
            <a:r>
              <a:rPr lang="en-US" dirty="0"/>
              <a:t>The existing method is messy and inconvenient.</a:t>
            </a:r>
          </a:p>
          <a:p>
            <a:endParaRPr lang="en-US" dirty="0"/>
          </a:p>
          <a:p>
            <a:r>
              <a:rPr lang="en-US" dirty="0"/>
              <a:t>Machine Learning Data resource </a:t>
            </a:r>
          </a:p>
        </p:txBody>
      </p:sp>
    </p:spTree>
    <p:extLst>
      <p:ext uri="{BB962C8B-B14F-4D97-AF65-F5344CB8AC3E}">
        <p14:creationId xmlns:p14="http://schemas.microsoft.com/office/powerpoint/2010/main" val="340569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801-F599-9A44-982A-37A42D49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09E08-A500-D24C-9399-C4AF0E44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Important Work Flows</a:t>
            </a:r>
          </a:p>
        </p:txBody>
      </p:sp>
    </p:spTree>
    <p:extLst>
      <p:ext uri="{BB962C8B-B14F-4D97-AF65-F5344CB8AC3E}">
        <p14:creationId xmlns:p14="http://schemas.microsoft.com/office/powerpoint/2010/main" val="220512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D4CD-BE9F-324E-B812-8E952AB1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A20D-127A-0943-B534-8C447DA1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change from </a:t>
            </a:r>
            <a:r>
              <a:rPr lang="en-CA" dirty="0"/>
              <a:t>using Feathers to using Express </a:t>
            </a:r>
          </a:p>
          <a:p>
            <a:endParaRPr lang="en-CA" dirty="0"/>
          </a:p>
          <a:p>
            <a:r>
              <a:rPr lang="en-US" dirty="0"/>
              <a:t>2) add Checkbox and description box feature</a:t>
            </a:r>
          </a:p>
          <a:p>
            <a:endParaRPr lang="en-US" dirty="0"/>
          </a:p>
          <a:p>
            <a:r>
              <a:rPr lang="en-US" dirty="0"/>
              <a:t>3) database interaction, database design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87691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D338-1DCC-7E4A-B46B-DF8095B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C8B7-0351-CB47-B83A-CB8CA759A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you have 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1735529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{D5389F2B-FF6D-CE40-9CE8-4CB5CAF1F138}tf16401378</Template>
  <TotalTime>38</TotalTime>
  <Words>67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MS Shell Dlg 2</vt:lpstr>
      <vt:lpstr>Arial</vt:lpstr>
      <vt:lpstr>Wingdings</vt:lpstr>
      <vt:lpstr>Wingdings 3</vt:lpstr>
      <vt:lpstr>Madison</vt:lpstr>
      <vt:lpstr>SICKKID Group DEMO</vt:lpstr>
      <vt:lpstr>The Problem</vt:lpstr>
      <vt:lpstr>DEMO </vt:lpstr>
      <vt:lpstr>Important Decision</vt:lpstr>
      <vt:lpstr>Time for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SICKKID Group DEMO</dc:title>
  <dc:creator>Yuanbo Zhang</dc:creator>
  <cp:lastModifiedBy>Yuanbo Zhang</cp:lastModifiedBy>
  <cp:revision>6</cp:revision>
  <dcterms:created xsi:type="dcterms:W3CDTF">2019-12-05T02:11:38Z</dcterms:created>
  <dcterms:modified xsi:type="dcterms:W3CDTF">2019-12-05T02:50:19Z</dcterms:modified>
</cp:coreProperties>
</file>