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4CFE-C05F-46BD-B740-2E43C80FB8D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82989-50B5-4887-A8EB-F4E77D16A2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9216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877628" y="4554415"/>
            <a:ext cx="852853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30481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688842" y="4554415"/>
            <a:ext cx="90560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E-mails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2"/>
            <a:ext cx="2027968" cy="1694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65032" y="4554415"/>
            <a:ext cx="85285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AD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417885" y="4554415"/>
            <a:ext cx="958361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Fundação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76246" y="4554415"/>
            <a:ext cx="90560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CAPS 3 Flo.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5792759" y="4645899"/>
            <a:ext cx="833804" cy="208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1200" dirty="0" smtClean="0">
                <a:solidFill>
                  <a:prstClr val="black"/>
                </a:solidFill>
              </a:rPr>
              <a:t>Fundação</a:t>
            </a:r>
            <a:endParaRPr lang="pt-BR" sz="1200" dirty="0">
              <a:solidFill>
                <a:prstClr val="black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11189" r="12205" b="12002"/>
          <a:stretch>
            <a:fillRect/>
          </a:stretch>
        </p:blipFill>
        <p:spPr>
          <a:xfrm>
            <a:off x="6832280" y="1748343"/>
            <a:ext cx="619200" cy="619200"/>
          </a:xfrm>
          <a:custGeom>
            <a:avLst/>
            <a:gdLst>
              <a:gd name="connsiteX0" fmla="*/ 1800000 w 3600000"/>
              <a:gd name="connsiteY0" fmla="*/ 0 h 3600000"/>
              <a:gd name="connsiteX1" fmla="*/ 3600000 w 3600000"/>
              <a:gd name="connsiteY1" fmla="*/ 1800000 h 3600000"/>
              <a:gd name="connsiteX2" fmla="*/ 1800000 w 3600000"/>
              <a:gd name="connsiteY2" fmla="*/ 3600000 h 3600000"/>
              <a:gd name="connsiteX3" fmla="*/ 0 w 3600000"/>
              <a:gd name="connsiteY3" fmla="*/ 1800000 h 3600000"/>
              <a:gd name="connsiteX4" fmla="*/ 1800000 w 3600000"/>
              <a:gd name="connsiteY4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0" h="3600000">
                <a:moveTo>
                  <a:pt x="1800000" y="0"/>
                </a:moveTo>
                <a:cubicBezTo>
                  <a:pt x="2794113" y="0"/>
                  <a:pt x="3600000" y="805887"/>
                  <a:pt x="3600000" y="1800000"/>
                </a:cubicBezTo>
                <a:cubicBezTo>
                  <a:pt x="3600000" y="2794113"/>
                  <a:pt x="2794113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grpSp>
        <p:nvGrpSpPr>
          <p:cNvPr id="40" name="Grupo 39"/>
          <p:cNvGrpSpPr/>
          <p:nvPr/>
        </p:nvGrpSpPr>
        <p:grpSpPr>
          <a:xfrm>
            <a:off x="6807080" y="2486567"/>
            <a:ext cx="644400" cy="642974"/>
            <a:chOff x="8796337" y="1049956"/>
            <a:chExt cx="1771650" cy="1786669"/>
          </a:xfrm>
        </p:grpSpPr>
        <p:sp>
          <p:nvSpPr>
            <p:cNvPr id="39" name="Elipse 38"/>
            <p:cNvSpPr/>
            <p:nvPr/>
          </p:nvSpPr>
          <p:spPr>
            <a:xfrm>
              <a:off x="8796337" y="1049956"/>
              <a:ext cx="1771650" cy="1786669"/>
            </a:xfrm>
            <a:prstGeom prst="ellipse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1096" y="1366704"/>
              <a:ext cx="1325030" cy="1000839"/>
            </a:xfrm>
            <a:prstGeom prst="rect">
              <a:avLst/>
            </a:prstGeom>
          </p:spPr>
        </p:pic>
      </p:grp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4877627" y="1438275"/>
            <a:ext cx="2113723" cy="3116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565031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565031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gual 8"/>
          <p:cNvSpPr/>
          <p:nvPr/>
        </p:nvSpPr>
        <p:spPr>
          <a:xfrm>
            <a:off x="1626577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916" y="1030050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5" name="Retângulo 14"/>
          <p:cNvSpPr/>
          <p:nvPr/>
        </p:nvSpPr>
        <p:spPr>
          <a:xfrm>
            <a:off x="4877627" y="914400"/>
            <a:ext cx="2716823" cy="4097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877627" y="914401"/>
            <a:ext cx="2716823" cy="523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gual 19"/>
          <p:cNvSpPr/>
          <p:nvPr/>
        </p:nvSpPr>
        <p:spPr>
          <a:xfrm>
            <a:off x="4939173" y="967154"/>
            <a:ext cx="465993" cy="351693"/>
          </a:xfrm>
          <a:prstGeom prst="mathEqua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1812" y="1009651"/>
            <a:ext cx="619668" cy="619668"/>
          </a:xfrm>
          <a:custGeom>
            <a:avLst/>
            <a:gdLst>
              <a:gd name="connsiteX0" fmla="*/ 528638 w 1057275"/>
              <a:gd name="connsiteY0" fmla="*/ 0 h 1057275"/>
              <a:gd name="connsiteX1" fmla="*/ 1046536 w 1057275"/>
              <a:gd name="connsiteY1" fmla="*/ 422099 h 1057275"/>
              <a:gd name="connsiteX2" fmla="*/ 1057275 w 1057275"/>
              <a:gd name="connsiteY2" fmla="*/ 528628 h 1057275"/>
              <a:gd name="connsiteX3" fmla="*/ 1057275 w 1057275"/>
              <a:gd name="connsiteY3" fmla="*/ 528648 h 1057275"/>
              <a:gd name="connsiteX4" fmla="*/ 1046536 w 1057275"/>
              <a:gd name="connsiteY4" fmla="*/ 635177 h 1057275"/>
              <a:gd name="connsiteX5" fmla="*/ 635177 w 1057275"/>
              <a:gd name="connsiteY5" fmla="*/ 1046536 h 1057275"/>
              <a:gd name="connsiteX6" fmla="*/ 528648 w 1057275"/>
              <a:gd name="connsiteY6" fmla="*/ 1057275 h 1057275"/>
              <a:gd name="connsiteX7" fmla="*/ 528628 w 1057275"/>
              <a:gd name="connsiteY7" fmla="*/ 1057275 h 1057275"/>
              <a:gd name="connsiteX8" fmla="*/ 422099 w 1057275"/>
              <a:gd name="connsiteY8" fmla="*/ 1046536 h 1057275"/>
              <a:gd name="connsiteX9" fmla="*/ 0 w 1057275"/>
              <a:gd name="connsiteY9" fmla="*/ 528638 h 1057275"/>
              <a:gd name="connsiteX10" fmla="*/ 528638 w 1057275"/>
              <a:gd name="connsiteY10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7275" h="1057275">
                <a:moveTo>
                  <a:pt x="528638" y="0"/>
                </a:moveTo>
                <a:cubicBezTo>
                  <a:pt x="784102" y="0"/>
                  <a:pt x="997243" y="181207"/>
                  <a:pt x="1046536" y="422099"/>
                </a:cubicBezTo>
                <a:lnTo>
                  <a:pt x="1057275" y="528628"/>
                </a:lnTo>
                <a:lnTo>
                  <a:pt x="1057275" y="528648"/>
                </a:lnTo>
                <a:lnTo>
                  <a:pt x="1046536" y="635177"/>
                </a:lnTo>
                <a:cubicBezTo>
                  <a:pt x="1004285" y="841656"/>
                  <a:pt x="841656" y="1004285"/>
                  <a:pt x="635177" y="1046536"/>
                </a:cubicBezTo>
                <a:lnTo>
                  <a:pt x="528648" y="1057275"/>
                </a:lnTo>
                <a:lnTo>
                  <a:pt x="528628" y="1057275"/>
                </a:lnTo>
                <a:lnTo>
                  <a:pt x="422099" y="1046536"/>
                </a:lnTo>
                <a:cubicBezTo>
                  <a:pt x="181208" y="997243"/>
                  <a:pt x="0" y="784102"/>
                  <a:pt x="0" y="528638"/>
                </a:cubicBezTo>
                <a:cubicBezTo>
                  <a:pt x="0" y="236679"/>
                  <a:pt x="236679" y="0"/>
                  <a:pt x="528638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3" name="Retângulo 22"/>
          <p:cNvSpPr/>
          <p:nvPr/>
        </p:nvSpPr>
        <p:spPr>
          <a:xfrm>
            <a:off x="4939173" y="1483336"/>
            <a:ext cx="2106303" cy="3026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Página Inicial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Sugestões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Dados da Empresa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Ramais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Lista de E-mails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Normas e Políticas Internas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Operações do PABX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Gestão de Pessoas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Ponto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Ocorrência de Acidente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Portal Refeição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Fazer </a:t>
            </a:r>
            <a:r>
              <a:rPr lang="pt-BR" sz="1200" dirty="0" err="1" smtClean="0">
                <a:solidFill>
                  <a:schemeClr val="tx1"/>
                </a:solidFill>
              </a:rPr>
              <a:t>login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909458" y="2859621"/>
            <a:ext cx="2027968" cy="215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 24"/>
          <p:cNvSpPr/>
          <p:nvPr/>
        </p:nvSpPr>
        <p:spPr>
          <a:xfrm>
            <a:off x="2071413" y="2309337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COMUNICADOS IMPORTANTES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106377" y="1638089"/>
            <a:ext cx="1674700" cy="61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Seja bem-vindo ao Intranet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112460" y="2980585"/>
            <a:ext cx="1668617" cy="81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2106377" y="3790803"/>
            <a:ext cx="1674700" cy="1097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</a:rPr>
              <a:t>Contrary to popular belief, </a:t>
            </a:r>
            <a:r>
              <a:rPr lang="en-US" sz="700" dirty="0" err="1">
                <a:solidFill>
                  <a:schemeClr val="tx1"/>
                </a:solidFill>
              </a:rPr>
              <a:t>Lorem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Ipsum</a:t>
            </a:r>
            <a:r>
              <a:rPr lang="en-US" sz="700" dirty="0">
                <a:solidFill>
                  <a:schemeClr val="tx1"/>
                </a:solidFill>
              </a:rPr>
              <a:t> is not simply random text. It has roots in a piece of classical </a:t>
            </a:r>
            <a:r>
              <a:rPr lang="en-US" sz="700" dirty="0" smtClean="0">
                <a:solidFill>
                  <a:schemeClr val="tx1"/>
                </a:solidFill>
              </a:rPr>
              <a:t>Latin literature from 45 BC, making it over 2000 years old. Richard McClintock, a Latin professor at Hampden-Sydney College in Virginia, looked up one of the more obscure Latin words, </a:t>
            </a:r>
            <a:r>
              <a:rPr lang="en-US" sz="700" dirty="0" err="1" smtClean="0">
                <a:solidFill>
                  <a:schemeClr val="tx1"/>
                </a:solidFill>
              </a:rPr>
              <a:t>consectetur</a:t>
            </a:r>
            <a:r>
              <a:rPr lang="en-US" sz="700" dirty="0" smtClean="0">
                <a:solidFill>
                  <a:schemeClr val="tx1"/>
                </a:solidFill>
              </a:rPr>
              <a:t>, from a </a:t>
            </a:r>
            <a:r>
              <a:rPr lang="en-US" sz="700" dirty="0" err="1" smtClean="0">
                <a:solidFill>
                  <a:schemeClr val="tx1"/>
                </a:solidFill>
              </a:rPr>
              <a:t>Lorem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</a:rPr>
              <a:t>Ipsum</a:t>
            </a:r>
            <a:r>
              <a:rPr lang="en-US" sz="700" dirty="0" smtClean="0">
                <a:solidFill>
                  <a:schemeClr val="tx1"/>
                </a:solidFill>
              </a:rPr>
              <a:t> passage, and going through the cites of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9147724" y="1041623"/>
            <a:ext cx="2106303" cy="998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tx1"/>
                </a:solidFill>
              </a:rPr>
              <a:t>Dentro da lista de ramais puxar os setores sem a descrição de qual empresa o setor pertence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kardec.org.br/user-files/misc/2020-03-27-fak-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14893"/>
          <a:stretch/>
        </p:blipFill>
        <p:spPr bwMode="auto">
          <a:xfrm>
            <a:off x="955821" y="429414"/>
            <a:ext cx="6297964" cy="3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36238" y="463534"/>
            <a:ext cx="6161024" cy="35718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0196"/>
                </a:srgbClr>
              </a:gs>
              <a:gs pos="50000">
                <a:srgbClr val="000000">
                  <a:alpha val="41176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44" y="3360941"/>
            <a:ext cx="1512827" cy="71973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553948" y="1193109"/>
            <a:ext cx="559473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5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INTRANET</a:t>
            </a:r>
            <a:endParaRPr lang="en-US" sz="85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05540" y="667883"/>
            <a:ext cx="55098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</a:rPr>
              <a:t>s</a:t>
            </a:r>
            <a:r>
              <a:rPr lang="en-US" sz="48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eja bem-vindo ao</a:t>
            </a:r>
            <a:endParaRPr lang="en-US" sz="4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712969" y="1687356"/>
            <a:ext cx="534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6600"/>
                </a:solidFill>
                <a:latin typeface="Lambresia" pitchFamily="50" charset="0"/>
              </a:rPr>
              <a:t>intranet</a:t>
            </a:r>
            <a:endParaRPr lang="en-US" sz="3600" dirty="0">
              <a:solidFill>
                <a:srgbClr val="FF6600"/>
              </a:solidFill>
              <a:latin typeface="Lambresia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930415" y="2291597"/>
            <a:ext cx="2841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portal do colaborador</a:t>
            </a:r>
            <a:endParaRPr lang="en-US" sz="2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24596" r="23433"/>
          <a:stretch/>
        </p:blipFill>
        <p:spPr>
          <a:xfrm>
            <a:off x="1047749" y="-165116"/>
            <a:ext cx="6153151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6" r="6105" b="5616"/>
          <a:stretch/>
        </p:blipFill>
        <p:spPr bwMode="auto">
          <a:xfrm flipH="1">
            <a:off x="1032598" y="313899"/>
            <a:ext cx="6164661" cy="37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36238" y="463534"/>
            <a:ext cx="6161024" cy="35718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0196"/>
                </a:srgbClr>
              </a:gs>
              <a:gs pos="50000">
                <a:srgbClr val="000000">
                  <a:alpha val="41176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775267" y="2147810"/>
            <a:ext cx="1967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INTRANET</a:t>
            </a:r>
            <a:endParaRPr lang="en-US" sz="2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75267" y="1978533"/>
            <a:ext cx="195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eja bem-vindo ao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596" r="23433"/>
          <a:stretch/>
        </p:blipFill>
        <p:spPr>
          <a:xfrm>
            <a:off x="1047749" y="-165116"/>
            <a:ext cx="6153151" cy="6286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25176" y="231708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FF9900"/>
                  </a:solidFill>
                </a:ln>
                <a:solidFill>
                  <a:srgbClr val="FF6600"/>
                </a:solidFill>
                <a:latin typeface="Lambresia" pitchFamily="50" charset="0"/>
              </a:rPr>
              <a:t>intranet</a:t>
            </a:r>
            <a:endParaRPr lang="en-US" sz="1200" dirty="0">
              <a:ln>
                <a:solidFill>
                  <a:srgbClr val="FF9900"/>
                </a:solidFill>
              </a:ln>
              <a:solidFill>
                <a:srgbClr val="FF6600"/>
              </a:solidFill>
              <a:latin typeface="Lambresia" pitchFamily="50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24" y="2736067"/>
            <a:ext cx="1512827" cy="71973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222721" y="2520907"/>
            <a:ext cx="11095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portal do colaborador</a:t>
            </a:r>
            <a:endParaRPr lang="en-US" sz="7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8" b="18081"/>
          <a:stretch/>
        </p:blipFill>
        <p:spPr bwMode="auto">
          <a:xfrm flipH="1">
            <a:off x="982639" y="450378"/>
            <a:ext cx="6214622" cy="39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36238" y="473059"/>
            <a:ext cx="6161024" cy="35718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0196"/>
                </a:srgbClr>
              </a:gs>
              <a:gs pos="50000">
                <a:srgbClr val="000000">
                  <a:alpha val="41176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775267" y="2147810"/>
            <a:ext cx="1967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INTRANET</a:t>
            </a:r>
            <a:endParaRPr lang="en-US" sz="2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75267" y="1978533"/>
            <a:ext cx="195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eja bem-vindo ao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596" r="23433"/>
          <a:stretch/>
        </p:blipFill>
        <p:spPr>
          <a:xfrm>
            <a:off x="1047749" y="-165116"/>
            <a:ext cx="6153151" cy="6286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25176" y="231708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FF9900"/>
                  </a:solidFill>
                </a:ln>
                <a:solidFill>
                  <a:srgbClr val="FF6600"/>
                </a:solidFill>
                <a:latin typeface="Lambresia" pitchFamily="50" charset="0"/>
              </a:rPr>
              <a:t>intranet</a:t>
            </a:r>
            <a:endParaRPr lang="en-US" sz="1200" dirty="0">
              <a:ln>
                <a:solidFill>
                  <a:srgbClr val="FF9900"/>
                </a:solidFill>
              </a:ln>
              <a:solidFill>
                <a:srgbClr val="FF6600"/>
              </a:solidFill>
              <a:latin typeface="Lambresia" pitchFamily="50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24" y="2736067"/>
            <a:ext cx="1512827" cy="71973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222721" y="2520907"/>
            <a:ext cx="11095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portal do colaborador</a:t>
            </a:r>
            <a:endParaRPr lang="en-US" sz="7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31"/>
          <a:stretch/>
        </p:blipFill>
        <p:spPr bwMode="auto">
          <a:xfrm flipH="1">
            <a:off x="982639" y="276225"/>
            <a:ext cx="6264322" cy="38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36238" y="473059"/>
            <a:ext cx="6161024" cy="35718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0196"/>
                </a:srgbClr>
              </a:gs>
              <a:gs pos="50000">
                <a:srgbClr val="000000">
                  <a:alpha val="41176"/>
                </a:srgb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775267" y="2147810"/>
            <a:ext cx="1967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INTRANET</a:t>
            </a:r>
            <a:endParaRPr lang="en-US" sz="28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775267" y="1978533"/>
            <a:ext cx="1952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eja bem-vindo ao</a:t>
            </a:r>
            <a:endParaRPr lang="en-US" sz="16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4596" r="23433"/>
          <a:stretch/>
        </p:blipFill>
        <p:spPr>
          <a:xfrm>
            <a:off x="1047749" y="-165116"/>
            <a:ext cx="6153151" cy="6286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825176" y="231708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FF9900"/>
                  </a:solidFill>
                </a:ln>
                <a:solidFill>
                  <a:srgbClr val="FF6600"/>
                </a:solidFill>
                <a:latin typeface="Lambresia" pitchFamily="50" charset="0"/>
              </a:rPr>
              <a:t>intranet</a:t>
            </a:r>
            <a:endParaRPr lang="en-US" sz="1200" dirty="0">
              <a:ln>
                <a:solidFill>
                  <a:srgbClr val="FF9900"/>
                </a:solidFill>
              </a:ln>
              <a:solidFill>
                <a:srgbClr val="FF6600"/>
              </a:solidFill>
              <a:latin typeface="Lambresia" pitchFamily="50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424" y="2736067"/>
            <a:ext cx="1512827" cy="719739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222721" y="2520907"/>
            <a:ext cx="11095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portal do colaborador</a:t>
            </a:r>
            <a:endParaRPr lang="en-US" sz="7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298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Lambresia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Ferrari</dc:creator>
  <cp:lastModifiedBy>Thiago Ferrari</cp:lastModifiedBy>
  <cp:revision>24</cp:revision>
  <dcterms:created xsi:type="dcterms:W3CDTF">2021-09-14T17:47:22Z</dcterms:created>
  <dcterms:modified xsi:type="dcterms:W3CDTF">2021-11-17T13:24:13Z</dcterms:modified>
</cp:coreProperties>
</file>