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>
        <p:scale>
          <a:sx n="125" d="100"/>
          <a:sy n="125" d="100"/>
        </p:scale>
        <p:origin x="-26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9216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877628" y="4554415"/>
            <a:ext cx="8528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30481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688842" y="4554415"/>
            <a:ext cx="90560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</a:t>
            </a:r>
            <a:r>
              <a:rPr lang="pt-BR" sz="1200" dirty="0" smtClean="0">
                <a:solidFill>
                  <a:schemeClr val="tx1"/>
                </a:solidFill>
              </a:rPr>
              <a:t>E-mails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2"/>
            <a:ext cx="2027968" cy="1694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65032" y="4554415"/>
            <a:ext cx="85285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17885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Fundação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76246" y="4554415"/>
            <a:ext cx="90560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792759" y="4645899"/>
            <a:ext cx="833804" cy="208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 smtClean="0">
                <a:solidFill>
                  <a:prstClr val="black"/>
                </a:solidFill>
              </a:rPr>
              <a:t>Fundação</a:t>
            </a:r>
            <a:endParaRPr lang="pt-BR" sz="1200" dirty="0">
              <a:solidFill>
                <a:prstClr val="black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1189" r="12205" b="12002"/>
          <a:stretch>
            <a:fillRect/>
          </a:stretch>
        </p:blipFill>
        <p:spPr>
          <a:xfrm>
            <a:off x="6832280" y="1748343"/>
            <a:ext cx="619200" cy="6192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grpSp>
        <p:nvGrpSpPr>
          <p:cNvPr id="40" name="Grupo 39"/>
          <p:cNvGrpSpPr/>
          <p:nvPr/>
        </p:nvGrpSpPr>
        <p:grpSpPr>
          <a:xfrm>
            <a:off x="6807080" y="2486567"/>
            <a:ext cx="644400" cy="642974"/>
            <a:chOff x="8796337" y="1049956"/>
            <a:chExt cx="1771650" cy="1786669"/>
          </a:xfrm>
        </p:grpSpPr>
        <p:sp>
          <p:nvSpPr>
            <p:cNvPr id="39" name="Elipse 38"/>
            <p:cNvSpPr/>
            <p:nvPr/>
          </p:nvSpPr>
          <p:spPr>
            <a:xfrm>
              <a:off x="8796337" y="1049956"/>
              <a:ext cx="1771650" cy="1786669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096" y="1366704"/>
              <a:ext cx="1325030" cy="1000839"/>
            </a:xfrm>
            <a:prstGeom prst="rect">
              <a:avLst/>
            </a:prstGeom>
          </p:spPr>
        </p:pic>
      </p:grp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916" y="1030050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</a:t>
            </a:r>
            <a:r>
              <a:rPr lang="pt-BR" sz="1200" dirty="0" smtClean="0">
                <a:solidFill>
                  <a:schemeClr val="tx1"/>
                </a:solidFill>
              </a:rPr>
              <a:t>E-mails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1"/>
            <a:ext cx="2027968" cy="215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9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266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Ferrari</dc:creator>
  <cp:lastModifiedBy>Thiago Ferrari</cp:lastModifiedBy>
  <cp:revision>15</cp:revision>
  <dcterms:created xsi:type="dcterms:W3CDTF">2021-09-14T17:47:22Z</dcterms:created>
  <dcterms:modified xsi:type="dcterms:W3CDTF">2021-09-29T20:22:15Z</dcterms:modified>
</cp:coreProperties>
</file>