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xpo.dev/versions/latest/sdk/loc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React Native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Geolocation?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ability to track a device’s whereabouts using GPS, cell phone towers, </a:t>
            </a:r>
            <a:r>
              <a:rPr lang="en-GB" dirty="0" err="1"/>
              <a:t>WiFi</a:t>
            </a:r>
            <a:r>
              <a:rPr lang="en-GB" dirty="0"/>
              <a:t> access points or a combination of these. 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Some famous apps using Geolocation </a:t>
            </a:r>
            <a:r>
              <a:rPr lang="en-GB" dirty="0" smtClean="0"/>
              <a:t>are</a:t>
            </a:r>
          </a:p>
          <a:p>
            <a:r>
              <a:rPr lang="en-US" dirty="0"/>
              <a:t>Uber / Lyft </a:t>
            </a:r>
            <a:r>
              <a:rPr lang="en-US" dirty="0" smtClean="0"/>
              <a:t>/</a:t>
            </a:r>
            <a:r>
              <a:rPr lang="en-US" dirty="0" err="1" smtClean="0"/>
              <a:t>Careem</a:t>
            </a:r>
            <a:r>
              <a:rPr lang="en-US" dirty="0" smtClean="0"/>
              <a:t>—</a:t>
            </a:r>
            <a:r>
              <a:rPr lang="en-US" dirty="0"/>
              <a:t> Cab booking</a:t>
            </a:r>
          </a:p>
          <a:p>
            <a:r>
              <a:rPr lang="en-US" dirty="0"/>
              <a:t>Google Maps (of course) — Map services</a:t>
            </a:r>
          </a:p>
          <a:p>
            <a:r>
              <a:rPr lang="en-US" dirty="0" err="1"/>
              <a:t>Swiggy</a:t>
            </a:r>
            <a:r>
              <a:rPr lang="en-US" dirty="0"/>
              <a:t> / </a:t>
            </a:r>
            <a:r>
              <a:rPr lang="en-US" dirty="0" err="1"/>
              <a:t>Zomato</a:t>
            </a:r>
            <a:r>
              <a:rPr lang="en-US" dirty="0"/>
              <a:t> </a:t>
            </a:r>
            <a:r>
              <a:rPr lang="en-US" dirty="0" smtClean="0"/>
              <a:t>/</a:t>
            </a:r>
            <a:r>
              <a:rPr lang="en-US" dirty="0" err="1" smtClean="0"/>
              <a:t>Foodpanda</a:t>
            </a:r>
            <a:r>
              <a:rPr lang="en-US" dirty="0" smtClean="0"/>
              <a:t>—</a:t>
            </a:r>
            <a:r>
              <a:rPr lang="en-US" dirty="0"/>
              <a:t> Food delivery</a:t>
            </a:r>
          </a:p>
          <a:p>
            <a:r>
              <a:rPr lang="en-US" dirty="0"/>
              <a:t>Fitbit — Fitness app</a:t>
            </a:r>
          </a:p>
          <a:p>
            <a:r>
              <a:rPr lang="en-US" dirty="0"/>
              <a:t>Instagram / Facebook — For tagging photos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Geocoding and Reverse geocoding?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Geocoding:</a:t>
            </a:r>
          </a:p>
          <a:p>
            <a:pPr marL="0" indent="0">
              <a:buNone/>
            </a:pPr>
            <a:r>
              <a:rPr lang="en-GB" dirty="0"/>
              <a:t>the process of transforming a street address or other description of a location into a (latitude, longitude) coordinate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Reverse geocoding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GB" dirty="0"/>
              <a:t>the process of transforming a (latitude, longitude) coordinate into a (partial) address. The amount of detail in a reverse geocoded location description may </a:t>
            </a:r>
            <a:r>
              <a:rPr lang="en-GB" dirty="0" smtClean="0"/>
              <a:t>vary.</a:t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Installation &amp; Usage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Installation</a:t>
            </a:r>
          </a:p>
          <a:p>
            <a:pPr marL="0" indent="0">
              <a:buNone/>
            </a:pPr>
            <a:r>
              <a:rPr lang="en-GB" dirty="0" smtClean="0"/>
              <a:t>expo </a:t>
            </a:r>
            <a:r>
              <a:rPr lang="en-GB" dirty="0"/>
              <a:t>install </a:t>
            </a:r>
            <a:r>
              <a:rPr lang="en-GB" dirty="0" smtClean="0"/>
              <a:t>expo-location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Usage:</a:t>
            </a:r>
          </a:p>
          <a:p>
            <a:pPr marL="0" indent="0">
              <a:buNone/>
            </a:pPr>
            <a:r>
              <a:rPr lang="en-GB" i="1" dirty="0"/>
              <a:t>import * as Location from "</a:t>
            </a:r>
            <a:r>
              <a:rPr lang="en-GB" i="1" dirty="0" smtClean="0"/>
              <a:t>expo-location“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42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Permissions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User location data is considered sensitive information, that’s why we need to ask permission otherwise, tracking won’t even start.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  <a:p>
            <a:pPr marL="0" indent="0">
              <a:buNone/>
            </a:pPr>
            <a:r>
              <a:rPr lang="en-GB" sz="2000" i="1" dirty="0" err="1"/>
              <a:t>const</a:t>
            </a:r>
            <a:r>
              <a:rPr lang="en-GB" sz="2000" i="1" dirty="0"/>
              <a:t> </a:t>
            </a:r>
            <a:r>
              <a:rPr lang="en-GB" sz="2000" i="1" dirty="0" err="1"/>
              <a:t>foregroundPermission</a:t>
            </a:r>
            <a:r>
              <a:rPr lang="en-GB" sz="2000" i="1" dirty="0"/>
              <a:t> = </a:t>
            </a:r>
            <a:r>
              <a:rPr lang="en-GB" sz="2000" i="1" dirty="0" smtClean="0"/>
              <a:t>await </a:t>
            </a:r>
            <a:r>
              <a:rPr lang="en-GB" sz="2000" i="1" dirty="0" err="1" smtClean="0"/>
              <a:t>Location.requestForegroundPermissionsAsync</a:t>
            </a:r>
            <a:r>
              <a:rPr lang="en-GB" sz="2000" i="1" dirty="0" smtClean="0"/>
              <a:t>()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b="1" dirty="0"/>
              <a:t>Track </a:t>
            </a:r>
            <a:r>
              <a:rPr lang="en-GB" b="1" dirty="0" smtClean="0"/>
              <a:t>Location</a:t>
            </a:r>
          </a:p>
          <a:p>
            <a:pPr marL="0" indent="0">
              <a:buNone/>
            </a:pPr>
            <a:r>
              <a:rPr lang="en-GB" sz="2000" i="1" dirty="0" err="1"/>
              <a:t>Location.watchPositionAsync</a:t>
            </a:r>
            <a:r>
              <a:rPr lang="en-GB" sz="2000" i="1" dirty="0"/>
              <a:t>(options, </a:t>
            </a:r>
            <a:r>
              <a:rPr lang="en-GB" sz="2000" i="1" dirty="0" err="1"/>
              <a:t>callback</a:t>
            </a:r>
            <a:r>
              <a:rPr lang="en-GB" sz="2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97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[1</a:t>
            </a:r>
            <a:r>
              <a:rPr lang="en-GB"/>
              <a:t>] </a:t>
            </a:r>
            <a:r>
              <a:rPr lang="en-GB">
                <a:hlinkClick r:id="rId2"/>
              </a:rPr>
              <a:t>https://</a:t>
            </a:r>
            <a:r>
              <a:rPr lang="en-GB">
                <a:hlinkClick r:id="rId2"/>
              </a:rPr>
              <a:t>docs.expo.dev/versions/latest/sdk/location</a:t>
            </a:r>
            <a:r>
              <a:rPr lang="en-GB" smtClean="0">
                <a:hlinkClick r:id="rId2"/>
              </a:rPr>
              <a:t>/</a:t>
            </a:r>
            <a:r>
              <a:rPr lang="en-GB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6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111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 Native Location</vt:lpstr>
      <vt:lpstr>What is Geolocation?</vt:lpstr>
      <vt:lpstr>What is Geocoding and Reverse geocoding?</vt:lpstr>
      <vt:lpstr>Installation &amp; Usage</vt:lpstr>
      <vt:lpstr>Permissions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197</cp:revision>
  <dcterms:created xsi:type="dcterms:W3CDTF">2022-03-16T01:06:34Z</dcterms:created>
  <dcterms:modified xsi:type="dcterms:W3CDTF">2022-05-26T09:06:12Z</dcterms:modified>
</cp:coreProperties>
</file>