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3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vigation.org/docs/getting-start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React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Moving between Screens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would happen if we navigated to the Details route again, from the Details screen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597853"/>
            <a:ext cx="5267325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94" y="4318001"/>
            <a:ext cx="4514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Moving between Screens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Going back</a:t>
            </a:r>
          </a:p>
          <a:p>
            <a:pPr lvl="1"/>
            <a:r>
              <a:rPr lang="en-GB" dirty="0"/>
              <a:t>native stack navigator will automatically include a back button when it is possible to go back from the active </a:t>
            </a:r>
            <a:r>
              <a:rPr lang="en-GB" dirty="0" smtClean="0"/>
              <a:t>screen</a:t>
            </a:r>
          </a:p>
          <a:p>
            <a:pPr lvl="1"/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navigation.goBack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(); </a:t>
            </a:r>
            <a:r>
              <a:rPr lang="en-GB" dirty="0" smtClean="0"/>
              <a:t>to trigger the behaviour programmatically 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navigation.popToTop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dirty="0" smtClean="0"/>
              <a:t>to go back to the first screen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64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Possibly the most common style of navigation in mobile apps is tab-based </a:t>
            </a:r>
            <a:r>
              <a:rPr lang="en-GB" dirty="0" smtClean="0"/>
              <a:t>navigation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npm</a:t>
            </a:r>
            <a:r>
              <a:rPr lang="en-GB" dirty="0">
                <a:solidFill>
                  <a:schemeClr val="accent2"/>
                </a:solidFill>
              </a:rPr>
              <a:t> install @react-navigation/bottom-tabs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0" y="3306633"/>
            <a:ext cx="7210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Possibly the most common style of navigation in mobile apps is tab-based </a:t>
            </a:r>
            <a:r>
              <a:rPr lang="en-GB" dirty="0" smtClean="0"/>
              <a:t>navigation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npm</a:t>
            </a:r>
            <a:r>
              <a:rPr lang="en-GB" dirty="0">
                <a:solidFill>
                  <a:schemeClr val="accent2"/>
                </a:solidFill>
              </a:rPr>
              <a:t> install @react-navigation/bottom-tabs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0" y="3306633"/>
            <a:ext cx="7210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Drawer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npm</a:t>
            </a:r>
            <a:r>
              <a:rPr lang="en-GB" dirty="0"/>
              <a:t> install @</a:t>
            </a:r>
            <a:r>
              <a:rPr lang="en-GB" dirty="0" smtClean="0"/>
              <a:t>react-navigation/drawer</a:t>
            </a:r>
          </a:p>
          <a:p>
            <a:r>
              <a:rPr lang="en-GB" dirty="0"/>
              <a:t>expo install react-native-gesture-handler react-native-reanimated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949575"/>
            <a:ext cx="85725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7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Drawer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 very top import </a:t>
            </a:r>
            <a:r>
              <a:rPr lang="en-GB" dirty="0"/>
              <a:t>'react-native-gesture-handler</a:t>
            </a:r>
            <a:r>
              <a:rPr lang="en-GB" dirty="0" smtClean="0"/>
              <a:t>';</a:t>
            </a:r>
          </a:p>
          <a:p>
            <a:endParaRPr lang="en-GB" dirty="0"/>
          </a:p>
          <a:p>
            <a:r>
              <a:rPr lang="en-GB" dirty="0"/>
              <a:t>To use this drawer navigator, import it from @react-navigation/drawer</a:t>
            </a:r>
            <a:r>
              <a:rPr lang="en-GB" dirty="0" smtClean="0"/>
              <a:t>:</a:t>
            </a:r>
          </a:p>
          <a:p>
            <a:r>
              <a:rPr lang="en-GB" dirty="0"/>
              <a:t>Props</a:t>
            </a:r>
            <a:r>
              <a:rPr lang="en-GB" dirty="0" smtClean="0"/>
              <a:t>​ (</a:t>
            </a:r>
            <a:r>
              <a:rPr lang="en-GB" dirty="0" err="1"/>
              <a:t>Drawer.Navigator</a:t>
            </a:r>
            <a:r>
              <a:rPr lang="en-GB" dirty="0" smtClean="0"/>
              <a:t>)</a:t>
            </a:r>
          </a:p>
          <a:p>
            <a:pPr lvl="1"/>
            <a:r>
              <a:rPr lang="en-GB" sz="2000" b="1" u="sng" dirty="0"/>
              <a:t>Id</a:t>
            </a:r>
            <a:r>
              <a:rPr lang="en-GB" b="1" u="sng" dirty="0"/>
              <a:t>:</a:t>
            </a:r>
            <a:r>
              <a:rPr lang="en-GB" dirty="0"/>
              <a:t> </a:t>
            </a:r>
            <a:r>
              <a:rPr lang="en-GB" sz="2000" dirty="0"/>
              <a:t>Optional unique ID for the navigator. This can be used with </a:t>
            </a:r>
            <a:r>
              <a:rPr lang="en-GB" sz="2000" dirty="0" err="1"/>
              <a:t>navigation.getParent</a:t>
            </a:r>
            <a:r>
              <a:rPr lang="en-GB" sz="2000" dirty="0"/>
              <a:t> to refer to this navigator in a child navigator</a:t>
            </a:r>
            <a:r>
              <a:rPr lang="en-GB" sz="2000" dirty="0" smtClean="0"/>
              <a:t>.</a:t>
            </a:r>
          </a:p>
          <a:p>
            <a:pPr lvl="1"/>
            <a:r>
              <a:rPr lang="en-GB" sz="2000" b="1" u="sng" dirty="0" err="1"/>
              <a:t>initialRouteName</a:t>
            </a:r>
            <a:r>
              <a:rPr lang="en-GB" sz="2000" b="1" u="sng" dirty="0" smtClean="0"/>
              <a:t>​: </a:t>
            </a:r>
            <a:r>
              <a:rPr lang="en-GB" sz="2000" dirty="0" smtClean="0"/>
              <a:t>The </a:t>
            </a:r>
            <a:r>
              <a:rPr lang="en-GB" sz="2000" dirty="0"/>
              <a:t>name of the route to render on first load of the navigator</a:t>
            </a:r>
            <a:r>
              <a:rPr lang="en-GB" sz="2000" dirty="0" smtClean="0"/>
              <a:t>.</a:t>
            </a:r>
          </a:p>
          <a:p>
            <a:pPr lvl="1"/>
            <a:r>
              <a:rPr lang="en-GB" sz="2000" b="1" dirty="0" err="1"/>
              <a:t>screenOptions</a:t>
            </a:r>
            <a:r>
              <a:rPr lang="en-GB" sz="2000" b="1" dirty="0" smtClean="0"/>
              <a:t>​:</a:t>
            </a:r>
            <a:r>
              <a:rPr lang="en-GB" sz="2000" dirty="0" smtClean="0"/>
              <a:t>Default </a:t>
            </a:r>
            <a:r>
              <a:rPr lang="en-GB" sz="2000" dirty="0"/>
              <a:t>options to use for the screens in the navigator</a:t>
            </a:r>
          </a:p>
        </p:txBody>
      </p:sp>
    </p:spTree>
    <p:extLst>
      <p:ext uri="{BB962C8B-B14F-4D97-AF65-F5344CB8AC3E}">
        <p14:creationId xmlns:p14="http://schemas.microsoft.com/office/powerpoint/2010/main" val="346248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Drawer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Props​ (</a:t>
            </a:r>
            <a:r>
              <a:rPr lang="en-GB" dirty="0" err="1"/>
              <a:t>Drawer.Navigator</a:t>
            </a:r>
            <a:r>
              <a:rPr lang="en-GB" dirty="0" smtClean="0"/>
              <a:t>)</a:t>
            </a:r>
          </a:p>
          <a:p>
            <a:pPr lvl="1"/>
            <a:r>
              <a:rPr lang="en-GB" b="1" u="sng" dirty="0" err="1"/>
              <a:t>screenOptions</a:t>
            </a:r>
            <a:r>
              <a:rPr lang="en-GB" b="1" u="sng" dirty="0" smtClean="0"/>
              <a:t>​</a:t>
            </a:r>
            <a:r>
              <a:rPr lang="en-GB" dirty="0" smtClean="0"/>
              <a:t>:Default </a:t>
            </a:r>
            <a:r>
              <a:rPr lang="en-GB" dirty="0"/>
              <a:t>options to use for the screens in the </a:t>
            </a:r>
            <a:r>
              <a:rPr lang="en-GB" dirty="0" smtClean="0"/>
              <a:t>navigator.</a:t>
            </a:r>
          </a:p>
          <a:p>
            <a:pPr lvl="1"/>
            <a:r>
              <a:rPr lang="en-GB" b="1" dirty="0" err="1"/>
              <a:t>backBehavior</a:t>
            </a:r>
            <a:r>
              <a:rPr lang="en-GB" b="1" dirty="0" smtClean="0"/>
              <a:t>​:</a:t>
            </a:r>
            <a:r>
              <a:rPr lang="en-GB" dirty="0" smtClean="0"/>
              <a:t>This </a:t>
            </a:r>
            <a:r>
              <a:rPr lang="en-GB" dirty="0"/>
              <a:t>controls how going back in the navigator is handled.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111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[1</a:t>
            </a:r>
            <a:r>
              <a:rPr lang="en-GB" dirty="0"/>
              <a:t>] </a:t>
            </a:r>
            <a:r>
              <a:rPr lang="en-GB" dirty="0">
                <a:hlinkClick r:id="rId2"/>
              </a:rPr>
              <a:t>https://reactnavigation.org/docs/getting-started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6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smtClean="0"/>
              <a:t>react-navigation/native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 install react-native-screens react-native-safe-area-context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Wrapping your app in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NavigationContainer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200" dirty="0">
                <a:solidFill>
                  <a:srgbClr val="FF0000"/>
                </a:solidFill>
              </a:rPr>
              <a:t>Note: </a:t>
            </a:r>
            <a:r>
              <a:rPr lang="en-GB" sz="2200" dirty="0"/>
              <a:t>In a typical React Native app, the </a:t>
            </a:r>
            <a:r>
              <a:rPr lang="en-GB" sz="2200" dirty="0" err="1">
                <a:solidFill>
                  <a:schemeClr val="accent2">
                    <a:lumMod val="75000"/>
                  </a:schemeClr>
                </a:solidFill>
              </a:rPr>
              <a:t>NavigationContainer</a:t>
            </a:r>
            <a:r>
              <a:rPr lang="en-GB" sz="2200" dirty="0"/>
              <a:t> should be only used once in your app at the root. 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17" y="2224086"/>
            <a:ext cx="86868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 web browser, you can link to different pages using an anchor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(&lt;a&gt;) </a:t>
            </a:r>
            <a:r>
              <a:rPr lang="en-GB" dirty="0"/>
              <a:t>tag</a:t>
            </a:r>
            <a:r>
              <a:rPr lang="en-GB" dirty="0" smtClean="0"/>
              <a:t>.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/>
              <a:t> </a:t>
            </a:r>
            <a:r>
              <a:rPr lang="en-GB" dirty="0" smtClean="0"/>
              <a:t>On back button, the </a:t>
            </a:r>
            <a:r>
              <a:rPr lang="en-GB" dirty="0"/>
              <a:t>browser pops the item from the top of the history </a:t>
            </a:r>
            <a:r>
              <a:rPr lang="en-GB" dirty="0" smtClean="0"/>
              <a:t>stack.</a:t>
            </a:r>
          </a:p>
          <a:p>
            <a:r>
              <a:rPr lang="en-GB" dirty="0"/>
              <a:t>React Native doesn't have a built-in idea of a global history stack like a web </a:t>
            </a:r>
            <a:r>
              <a:rPr lang="en-GB" dirty="0" smtClean="0"/>
              <a:t>browser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React Navigation's native stack </a:t>
            </a:r>
            <a:r>
              <a:rPr lang="en-GB" dirty="0"/>
              <a:t>navigator provides a way for your app to transition between screens and manage navigation history. 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Native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Installation: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npm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install </a:t>
            </a:r>
            <a:r>
              <a:rPr lang="en-US" dirty="0"/>
              <a:t>@</a:t>
            </a:r>
            <a:r>
              <a:rPr lang="en-US" dirty="0" smtClean="0"/>
              <a:t>react-navigation/native-stack</a:t>
            </a:r>
          </a:p>
          <a:p>
            <a:r>
              <a:rPr lang="en-GB" dirty="0" err="1"/>
              <a:t>createNativeStackNavigator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A function </a:t>
            </a:r>
            <a:r>
              <a:rPr lang="en-GB" dirty="0"/>
              <a:t>that returns an object containing 2 properties: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Screen</a:t>
            </a:r>
            <a:r>
              <a:rPr lang="en-GB" dirty="0"/>
              <a:t> and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Navigator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NavigationContainer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/>
              <a:t>is a component which manages our navigation tree and contains the navigation </a:t>
            </a:r>
            <a:r>
              <a:rPr lang="en-GB" dirty="0" smtClean="0"/>
              <a:t>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66256"/>
            <a:ext cx="11166764" cy="64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3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Configuring the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of the route </a:t>
            </a:r>
            <a:r>
              <a:rPr lang="en-GB" b="1" u="sng" dirty="0"/>
              <a:t>configuration</a:t>
            </a:r>
            <a:r>
              <a:rPr lang="en-GB" dirty="0"/>
              <a:t> is specified as </a:t>
            </a:r>
            <a:r>
              <a:rPr lang="en-GB" b="1" u="sng" dirty="0"/>
              <a:t>props</a:t>
            </a:r>
            <a:r>
              <a:rPr lang="en-GB" dirty="0"/>
              <a:t> to our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navigator</a:t>
            </a:r>
            <a:r>
              <a:rPr lang="en-GB" dirty="0" smtClean="0"/>
              <a:t>.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Screen</a:t>
            </a:r>
            <a:r>
              <a:rPr lang="en-GB" dirty="0"/>
              <a:t> component accepts a name prop which corresponds to the </a:t>
            </a:r>
            <a:r>
              <a:rPr lang="en-GB" u="sng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GB" dirty="0"/>
              <a:t> of the route we will use to navigate, and a </a:t>
            </a:r>
            <a:r>
              <a:rPr lang="en-GB" u="sng" dirty="0">
                <a:solidFill>
                  <a:schemeClr val="accent2">
                    <a:lumMod val="75000"/>
                  </a:schemeClr>
                </a:solidFill>
              </a:rPr>
              <a:t>component</a:t>
            </a:r>
            <a:r>
              <a:rPr lang="en-GB" dirty="0"/>
              <a:t> prop which corresponds to the component it'll render.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4086657"/>
            <a:ext cx="6524625" cy="22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0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Configuring the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Specifying </a:t>
            </a:r>
            <a:r>
              <a:rPr lang="en-GB" dirty="0" smtClean="0"/>
              <a:t>options</a:t>
            </a:r>
          </a:p>
          <a:p>
            <a:pPr lvl="1"/>
            <a:r>
              <a:rPr lang="en-GB" dirty="0" smtClean="0"/>
              <a:t>title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25625"/>
            <a:ext cx="47053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0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Moving between Screens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 smtClean="0">
                <a:solidFill>
                  <a:schemeClr val="accent2">
                    <a:lumMod val="75000"/>
                  </a:schemeClr>
                </a:solidFill>
              </a:rPr>
              <a:t>navigation </a:t>
            </a:r>
            <a:r>
              <a:rPr lang="en-GB" dirty="0"/>
              <a:t>- </a:t>
            </a:r>
            <a:r>
              <a:rPr lang="en-GB" dirty="0" smtClean="0"/>
              <a:t>passed </a:t>
            </a:r>
            <a:r>
              <a:rPr lang="en-GB" dirty="0"/>
              <a:t>in to every screen component (definition) in the native stack </a:t>
            </a:r>
            <a:r>
              <a:rPr lang="en-GB" dirty="0" smtClean="0"/>
              <a:t>navigator</a:t>
            </a:r>
          </a:p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navigate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(‘</a:t>
            </a:r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ScreenName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') </a:t>
            </a:r>
            <a:r>
              <a:rPr lang="en-US" dirty="0" smtClean="0"/>
              <a:t>- </a:t>
            </a:r>
            <a:r>
              <a:rPr lang="en-GB" dirty="0"/>
              <a:t>call the navigate function (on the navigation prop </a:t>
            </a:r>
            <a:r>
              <a:rPr lang="en-GB" dirty="0" smtClean="0"/>
              <a:t>) with </a:t>
            </a:r>
            <a:r>
              <a:rPr lang="en-GB" dirty="0"/>
              <a:t>the name of the route that we'd like to move the user to.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30" y="3624407"/>
            <a:ext cx="8391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6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411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React Navigation</vt:lpstr>
      <vt:lpstr>Installation</vt:lpstr>
      <vt:lpstr>Usage</vt:lpstr>
      <vt:lpstr>Usage</vt:lpstr>
      <vt:lpstr>Native Stack</vt:lpstr>
      <vt:lpstr>PowerPoint Presentation</vt:lpstr>
      <vt:lpstr>Configuring the navigator</vt:lpstr>
      <vt:lpstr>Configuring the navigator</vt:lpstr>
      <vt:lpstr>Moving between Screens</vt:lpstr>
      <vt:lpstr>Moving between Screens</vt:lpstr>
      <vt:lpstr>Moving between Screens</vt:lpstr>
      <vt:lpstr>Tab Navigation</vt:lpstr>
      <vt:lpstr>Tab Navigation</vt:lpstr>
      <vt:lpstr>Drawer Navigation</vt:lpstr>
      <vt:lpstr>Drawer Navigation</vt:lpstr>
      <vt:lpstr>Drawer Navigation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174</cp:revision>
  <dcterms:created xsi:type="dcterms:W3CDTF">2022-03-16T01:06:34Z</dcterms:created>
  <dcterms:modified xsi:type="dcterms:W3CDTF">2022-04-20T02:16:37Z</dcterms:modified>
</cp:coreProperties>
</file>