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December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Sheet1!$B$2:$B$6</c:f>
              <c:numCache>
                <c:formatCode>mmm\-yy</c:formatCode>
                <c:ptCount val="5"/>
                <c:pt idx="0">
                  <c:v>44531</c:v>
                </c:pt>
                <c:pt idx="1">
                  <c:v>44531</c:v>
                </c:pt>
                <c:pt idx="2">
                  <c:v>44531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2-479B-A32A-4D43D4C97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January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Sheet1!$C$2:$C$6</c:f>
              <c:numCache>
                <c:formatCode>mmm\-yy</c:formatCode>
                <c:ptCount val="5"/>
                <c:pt idx="0">
                  <c:v>44562</c:v>
                </c:pt>
                <c:pt idx="1">
                  <c:v>44562</c:v>
                </c:pt>
                <c:pt idx="2">
                  <c:v>44562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2-479B-A32A-4D43D4C97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February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Sheet1!$D$2:$D$6</c:f>
              <c:numCache>
                <c:formatCode>mmm\-yy</c:formatCode>
                <c:ptCount val="5"/>
                <c:pt idx="0">
                  <c:v>44593</c:v>
                </c:pt>
                <c:pt idx="1">
                  <c:v>44593</c:v>
                </c:pt>
                <c:pt idx="2">
                  <c:v>44593</c:v>
                </c:pt>
                <c:pt idx="3">
                  <c:v>44593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32-479B-A32A-4D43D4C97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March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2000"/>
                  </a:schemeClr>
                </a:gs>
                <a:gs pos="100000">
                  <a:schemeClr val="accent4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Sheet1!$E$2:$E$6</c:f>
              <c:numCache>
                <c:formatCode>mmm\-yy</c:formatCode>
                <c:ptCount val="5"/>
                <c:pt idx="0">
                  <c:v>44621</c:v>
                </c:pt>
                <c:pt idx="1">
                  <c:v>44621</c:v>
                </c:pt>
                <c:pt idx="3">
                  <c:v>44635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32-479B-A32A-4D43D4C972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April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Sheet1!$F$2:$F$6</c:f>
              <c:numCache>
                <c:formatCode>mmm\-yy</c:formatCode>
                <c:ptCount val="5"/>
                <c:pt idx="4">
                  <c:v>44682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32-479B-A32A-4D43D4C97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990996800"/>
        <c:axId val="990997632"/>
      </c:barChart>
      <c:catAx>
        <c:axId val="990996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997632"/>
        <c:crosses val="autoZero"/>
        <c:auto val="1"/>
        <c:lblAlgn val="ctr"/>
        <c:lblOffset val="100"/>
        <c:noMultiLvlLbl val="0"/>
      </c:catAx>
      <c:valAx>
        <c:axId val="990997632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crossAx val="990996800"/>
        <c:crosses val="autoZero"/>
        <c:crossBetween val="between"/>
      </c:valAx>
      <c:spPr>
        <a:noFill/>
        <a:ln>
          <a:noFill/>
        </a:ln>
        <a:effectLst>
          <a:softEdge rad="1270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timetable Mobile Application. With additional security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wanted to develop a Mobile Application and upload it to the Google Store and maybe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features such as PIN.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easy-to-use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Great design of the </a:t>
            </a:r>
            <a:r>
              <a:rPr lang="en-US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C4701A3-3D6D-42FA-8644-28DD7209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33274CE-8F73-480E-BAF8-722873419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0BAF3BC-4420-466A-8861-1C03A04FD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80AC67D-51B3-46CA-9369-3CA515D2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38229F7-00D7-4AE1-A345-621CD08D9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1646703-6EA8-4CBE-BCAE-23177639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36068F1-777C-49D9-B6D9-24889A6E9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EA3F87-5826-44A1-88F0-6025FA3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095" y="685800"/>
            <a:ext cx="60439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Technologies &amp; System Architecture</a:t>
            </a:r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22AD9316-8E65-4541-BA8A-A96FFE41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430799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React Native Plugin 2.7.0 – iOS &amp;amp; Android [GA] - Pendo Developers">
            <a:extLst>
              <a:ext uri="{FF2B5EF4-FFF2-40B4-BE49-F238E27FC236}">
                <a16:creationId xmlns:a16="http://schemas.microsoft.com/office/drawing/2014/main" id="{96FB9863-20BF-4DF2-B4DB-A416165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73583" y="757151"/>
            <a:ext cx="3660852" cy="1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ndroid Studio on Behance">
            <a:extLst>
              <a:ext uri="{FF2B5EF4-FFF2-40B4-BE49-F238E27FC236}">
                <a16:creationId xmlns:a16="http://schemas.microsoft.com/office/drawing/2014/main" id="{B4D0CA7D-3C83-41FD-859C-B40BED4E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6" y="3549854"/>
            <a:ext cx="1751808" cy="11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3B2C724D-1D3D-4AF9-A586-5D6ECFF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008" y="3655981"/>
            <a:ext cx="1751808" cy="8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E0C4CD8B-951A-4078-B399-844576CF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094" y="2666999"/>
            <a:ext cx="6043929" cy="3591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React Native –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Visual Studio Code – 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GitHub – Version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Studio – Android Emulator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Firebase –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– Testing Locally and Targeted Device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Apple – Targeted Device (Maybe)</a:t>
            </a:r>
          </a:p>
        </p:txBody>
      </p:sp>
      <p:pic>
        <p:nvPicPr>
          <p:cNvPr id="37" name="Picture 16" descr="GitHub logo and symbol, meaning, history, PNG">
            <a:extLst>
              <a:ext uri="{FF2B5EF4-FFF2-40B4-BE49-F238E27FC236}">
                <a16:creationId xmlns:a16="http://schemas.microsoft.com/office/drawing/2014/main" id="{745F7364-D4D8-4E2F-B77B-8133FC9D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2163250"/>
            <a:ext cx="1689509" cy="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Why the Visual Studio Code team launched a snap | Snapcraft">
            <a:extLst>
              <a:ext uri="{FF2B5EF4-FFF2-40B4-BE49-F238E27FC236}">
                <a16:creationId xmlns:a16="http://schemas.microsoft.com/office/drawing/2014/main" id="{AEDDAF13-72F4-4767-B6CA-0AF4A70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50" y="2137081"/>
            <a:ext cx="2110149" cy="1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CFEEA35A-85DB-4EAA-852A-F3956CC6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3" y="4696099"/>
            <a:ext cx="787432" cy="9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A8CD5A6D-C421-4D9B-8835-C1DEC42F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56" y="4511266"/>
            <a:ext cx="1698040" cy="11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Rectangle 39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0F3C56-D666-474F-8DA7-28AC646F7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426391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</TotalTime>
  <Words>176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32</cp:revision>
  <dcterms:created xsi:type="dcterms:W3CDTF">2016-11-25T13:17:28Z</dcterms:created>
  <dcterms:modified xsi:type="dcterms:W3CDTF">2021-12-12T20:48:06Z</dcterms:modified>
  <cp:category/>
</cp:coreProperties>
</file>