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5" y="19972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Timetable Mobile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Oskar Ciebien</a:t>
            </a:r>
          </a:p>
          <a:p>
            <a:r>
              <a:rPr lang="en-GB" dirty="0"/>
              <a:t>G00369579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Mr. Martin Hynes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Developing a timetable Mobile Application. With additional security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 wanted to develop a Mobile Application and upload it to the Google Store and maybe Apple App Store.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Security features such as PIN.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an easy-to-use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Great design of the </a:t>
            </a:r>
            <a:r>
              <a:rPr lang="en-US"/>
              <a:t>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621" y="914400"/>
            <a:ext cx="9144000" cy="9150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Technologies &amp; System Architecture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Explain the technologies you are using and why you selected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 a diagram of your system architecture and how the high-level components interact.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C74BF-D81A-EE41-8A2C-84C068206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85" y="3844259"/>
            <a:ext cx="5845938" cy="28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Development &amp; Deployment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List any objectives that have already been implemented.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 a screen grab of your project working and its GitHub repo and commit history.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Give a 1-minute live demo or a 1-minute video of skeleton application in its deployed environment, e.g. Amazon, JVM, Unity.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Group projects should show who worked on, is working on, will work on what...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Work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Show a Gantt Chart of the set of remaining activities.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Don’t forget to include your dissertation document and any other deliverables.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</TotalTime>
  <Words>190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Timetable Mobile Application</vt:lpstr>
      <vt:lpstr>Context &amp; Objectives</vt:lpstr>
      <vt:lpstr>Technologies &amp; System Architecture</vt:lpstr>
      <vt:lpstr>Development &amp; Deployment </vt:lpstr>
      <vt:lpstr>Work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 CIEBIEN - STUDENT</cp:lastModifiedBy>
  <cp:revision>24</cp:revision>
  <dcterms:created xsi:type="dcterms:W3CDTF">2016-11-25T13:17:28Z</dcterms:created>
  <dcterms:modified xsi:type="dcterms:W3CDTF">2021-11-12T23:31:45Z</dcterms:modified>
  <cp:category/>
</cp:coreProperties>
</file>