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</a:t>
            </a:r>
            <a:r>
              <a:rPr lang="en-GB"/>
              <a:t>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Describe the context of the problem domain here. One or two sentences should be enough to explain what you are doing and why you are doing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Explain why the problem domain is of interest.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 out the key objectives of the project as bullet points.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objective should be clear, realizable and measurable / testable, i.e. the success of your project is determined by the degree to which these are realized.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621" y="914400"/>
            <a:ext cx="9144000" cy="9150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Technologies &amp; System Architecture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15E248E-A4A5-0944-B1A7-08C933F5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Explain the technologies you are using and why you selected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diagram of your system architecture and how the high-level components interact.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3C74BF-D81A-EE41-8A2C-84C068206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85" y="3844259"/>
            <a:ext cx="5845938" cy="280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screen grab of your project working and its GitHub repo and commit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Group projects should show who worked on, is working on, will work on what...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 a Gantt Chart of the set of remaining activities.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include your dissertation document and any other deliverables.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224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23</cp:revision>
  <dcterms:created xsi:type="dcterms:W3CDTF">2016-11-25T13:17:28Z</dcterms:created>
  <dcterms:modified xsi:type="dcterms:W3CDTF">2021-11-12T23:31:16Z</dcterms:modified>
  <cp:category/>
</cp:coreProperties>
</file>