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E" sz="4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 Plan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December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Sheet1!$B$2:$B$6</c:f>
              <c:numCache>
                <c:formatCode>mmm\-yy</c:formatCode>
                <c:ptCount val="5"/>
                <c:pt idx="0">
                  <c:v>44531</c:v>
                </c:pt>
                <c:pt idx="1">
                  <c:v>44531</c:v>
                </c:pt>
                <c:pt idx="2">
                  <c:v>44531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32-479B-A32A-4D43D4C972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January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Sheet1!$C$2:$C$6</c:f>
              <c:numCache>
                <c:formatCode>mmm\-yy</c:formatCode>
                <c:ptCount val="5"/>
                <c:pt idx="0">
                  <c:v>44562</c:v>
                </c:pt>
                <c:pt idx="1">
                  <c:v>44562</c:v>
                </c:pt>
                <c:pt idx="2">
                  <c:v>44562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32-479B-A32A-4D43D4C972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February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Sheet1!$D$2:$D$6</c:f>
              <c:numCache>
                <c:formatCode>mmm\-yy</c:formatCode>
                <c:ptCount val="5"/>
                <c:pt idx="0">
                  <c:v>44593</c:v>
                </c:pt>
                <c:pt idx="1">
                  <c:v>44593</c:v>
                </c:pt>
                <c:pt idx="2">
                  <c:v>44593</c:v>
                </c:pt>
                <c:pt idx="3">
                  <c:v>44593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32-479B-A32A-4D43D4C972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March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2000"/>
                  </a:schemeClr>
                </a:gs>
                <a:gs pos="100000">
                  <a:schemeClr val="accent4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Sheet1!$E$2:$E$6</c:f>
              <c:numCache>
                <c:formatCode>mmm\-yy</c:formatCode>
                <c:ptCount val="5"/>
                <c:pt idx="0">
                  <c:v>44621</c:v>
                </c:pt>
                <c:pt idx="1">
                  <c:v>44621</c:v>
                </c:pt>
                <c:pt idx="2">
                  <c:v>44621</c:v>
                </c:pt>
                <c:pt idx="3">
                  <c:v>44635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32-479B-A32A-4D43D4C9723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April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2000"/>
                  </a:schemeClr>
                </a:gs>
                <a:gs pos="100000">
                  <a:schemeClr val="accent5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Sheet1!$F$2:$F$6</c:f>
              <c:numCache>
                <c:formatCode>mmm\-yy</c:formatCode>
                <c:ptCount val="5"/>
                <c:pt idx="3">
                  <c:v>44652</c:v>
                </c:pt>
                <c:pt idx="4">
                  <c:v>44652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32-479B-A32A-4D43D4C97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990996800"/>
        <c:axId val="990997632"/>
      </c:barChart>
      <c:catAx>
        <c:axId val="9909968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997632"/>
        <c:crosses val="autoZero"/>
        <c:auto val="1"/>
        <c:lblAlgn val="ctr"/>
        <c:lblOffset val="100"/>
        <c:noMultiLvlLbl val="0"/>
      </c:catAx>
      <c:valAx>
        <c:axId val="990997632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crossAx val="990996800"/>
        <c:crosses val="autoZero"/>
        <c:crossBetween val="between"/>
      </c:valAx>
      <c:spPr>
        <a:noFill/>
        <a:ln>
          <a:noFill/>
        </a:ln>
        <a:effectLst>
          <a:softEdge rad="12700"/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805" y="199725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Timetable Mobile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5457" y="2943011"/>
            <a:ext cx="5614347" cy="1027105"/>
          </a:xfrm>
        </p:spPr>
        <p:txBody>
          <a:bodyPr>
            <a:normAutofit/>
          </a:bodyPr>
          <a:lstStyle/>
          <a:p>
            <a:r>
              <a:rPr lang="en-GB" dirty="0"/>
              <a:t>Oskar Ciebien</a:t>
            </a:r>
          </a:p>
          <a:p>
            <a:r>
              <a:rPr lang="en-GB" dirty="0"/>
              <a:t>G00369579</a:t>
            </a: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96CDAB-FD12-7649-86AF-DCC735846935}"/>
              </a:ext>
            </a:extLst>
          </p:cNvPr>
          <p:cNvSpPr txBox="1">
            <a:spLocks/>
          </p:cNvSpPr>
          <p:nvPr/>
        </p:nvSpPr>
        <p:spPr>
          <a:xfrm>
            <a:off x="5185457" y="4750590"/>
            <a:ext cx="5614347" cy="1027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Supervisor:</a:t>
            </a:r>
          </a:p>
          <a:p>
            <a:r>
              <a:rPr lang="en-GB" dirty="0"/>
              <a:t>Mr. Martin Hynes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280784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Context &amp;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3727" y="1136343"/>
            <a:ext cx="7419295" cy="46874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Developing a functional Timetable Mobile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Add, Delete, Edit classes.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Dark mode.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Upload App to the Google Store and Apple App Store.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Security of email, password and Google Two-Factor Authentication.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Easy to use.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Good design.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Merging Data on loss of Internet Connection.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Forgotten Password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C4701A3-3D6D-42FA-8644-28DD72092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33274CE-8F73-480E-BAF8-722873419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D0BAF3BC-4420-466A-8861-1C03A04FD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D80AC67D-51B3-46CA-9369-3CA515D28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F38229F7-00D7-4AE1-A345-621CD08D9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1646703-6EA8-4CBE-BCAE-231776395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936068F1-777C-49D9-B6D9-24889A6E9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6CEA3F87-5826-44A1-88F0-6025FA3AD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095" y="685800"/>
            <a:ext cx="6043929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4000" dirty="0">
                <a:solidFill>
                  <a:srgbClr val="C00000"/>
                </a:solidFill>
              </a:rPr>
              <a:t>Technologies &amp; System Architecture</a:t>
            </a:r>
            <a:endParaRPr lang="en-US" sz="4000" dirty="0"/>
          </a:p>
        </p:txBody>
      </p:sp>
      <p:sp>
        <p:nvSpPr>
          <p:cNvPr id="32" name="Rounded Rectangle 11">
            <a:extLst>
              <a:ext uri="{FF2B5EF4-FFF2-40B4-BE49-F238E27FC236}">
                <a16:creationId xmlns:a16="http://schemas.microsoft.com/office/drawing/2014/main" id="{22AD9316-8E65-4541-BA8A-A96FFE41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430799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8" descr="React Native Plugin 2.7.0 – iOS &amp;amp; Android [GA] - Pendo Developers">
            <a:extLst>
              <a:ext uri="{FF2B5EF4-FFF2-40B4-BE49-F238E27FC236}">
                <a16:creationId xmlns:a16="http://schemas.microsoft.com/office/drawing/2014/main" id="{96FB9863-20BF-4DF2-B4DB-A4161659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973583" y="757151"/>
            <a:ext cx="3660852" cy="12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Android Studio on Behance">
            <a:extLst>
              <a:ext uri="{FF2B5EF4-FFF2-40B4-BE49-F238E27FC236}">
                <a16:creationId xmlns:a16="http://schemas.microsoft.com/office/drawing/2014/main" id="{B4D0CA7D-3C83-41FD-859C-B40BED4EB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806" y="3549854"/>
            <a:ext cx="1751808" cy="111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he Firebase Blog: Firebase expands to become a unified app platform">
            <a:extLst>
              <a:ext uri="{FF2B5EF4-FFF2-40B4-BE49-F238E27FC236}">
                <a16:creationId xmlns:a16="http://schemas.microsoft.com/office/drawing/2014/main" id="{3B2C724D-1D3D-4AF9-A586-5D6ECFF3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4008" y="3655981"/>
            <a:ext cx="1751808" cy="8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Subtitle 2">
            <a:extLst>
              <a:ext uri="{FF2B5EF4-FFF2-40B4-BE49-F238E27FC236}">
                <a16:creationId xmlns:a16="http://schemas.microsoft.com/office/drawing/2014/main" id="{E0C4CD8B-951A-4078-B399-844576CFA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094" y="2666999"/>
            <a:ext cx="6043929" cy="35917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React Native – App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Visual Studio Code – IDE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GitHub – Version Control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Android Studio – Android Emulator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Firebase – Database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Android – Testing Locally and Targeted Device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Apple – Targeted Device (Maybe)</a:t>
            </a:r>
          </a:p>
        </p:txBody>
      </p:sp>
      <p:pic>
        <p:nvPicPr>
          <p:cNvPr id="37" name="Picture 16" descr="GitHub logo and symbol, meaning, history, PNG">
            <a:extLst>
              <a:ext uri="{FF2B5EF4-FFF2-40B4-BE49-F238E27FC236}">
                <a16:creationId xmlns:a16="http://schemas.microsoft.com/office/drawing/2014/main" id="{745F7364-D4D8-4E2F-B77B-8133FC9D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2" y="2163250"/>
            <a:ext cx="1689509" cy="9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8" descr="Why the Visual Studio Code team launched a snap | Snapcraft">
            <a:extLst>
              <a:ext uri="{FF2B5EF4-FFF2-40B4-BE49-F238E27FC236}">
                <a16:creationId xmlns:a16="http://schemas.microsoft.com/office/drawing/2014/main" id="{AEDDAF13-72F4-4767-B6CA-0AF4A70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50" y="2137081"/>
            <a:ext cx="2110149" cy="10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">
            <a:extLst>
              <a:ext uri="{FF2B5EF4-FFF2-40B4-BE49-F238E27FC236}">
                <a16:creationId xmlns:a16="http://schemas.microsoft.com/office/drawing/2014/main" id="{CFEEA35A-85DB-4EAA-852A-F3956CC6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23" y="4696099"/>
            <a:ext cx="787432" cy="93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Download Apple Inc. (Apple Computer, Inc.) Logo in SVG Vector or PNG File  Format - Logo.wine">
            <a:extLst>
              <a:ext uri="{FF2B5EF4-FFF2-40B4-BE49-F238E27FC236}">
                <a16:creationId xmlns:a16="http://schemas.microsoft.com/office/drawing/2014/main" id="{A8CD5A6D-C421-4D9B-8835-C1DEC42F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56" y="4511266"/>
            <a:ext cx="1698040" cy="113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7843" y="4690533"/>
            <a:ext cx="7535180" cy="770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800" dirty="0">
                <a:solidFill>
                  <a:srgbClr val="C00000"/>
                </a:solidFill>
              </a:rPr>
              <a:t>Development &amp; Deployment</a:t>
            </a:r>
            <a:endParaRPr lang="en-GB" sz="4800" dirty="0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E12A8411-9285-4D5A-BB78-D3B966A16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EC2060-02EE-45C8-A147-3F4E94AED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4" y="205421"/>
            <a:ext cx="3235066" cy="31214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C7E07CB-CB03-43FD-A092-B1E84E39C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64" y="3531141"/>
            <a:ext cx="3235066" cy="31214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058AE9-0AFB-41B3-BE03-CFCBF1156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184" y="975360"/>
            <a:ext cx="1385285" cy="2947416"/>
          </a:xfrm>
          <a:prstGeom prst="rect">
            <a:avLst/>
          </a:prstGeom>
          <a:ln w="53975">
            <a:noFill/>
          </a:ln>
        </p:spPr>
      </p:pic>
      <p:pic>
        <p:nvPicPr>
          <p:cNvPr id="13" name="Picture 12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336C5D62-2334-4B8D-A150-1DC9EFF5A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6604" y="975360"/>
            <a:ext cx="1385286" cy="2947415"/>
          </a:xfrm>
          <a:prstGeom prst="rect">
            <a:avLst/>
          </a:prstGeom>
          <a:ln w="53975">
            <a:noFill/>
          </a:ln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EA2555-8DDA-4F66-8E4F-5750D62ABC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695" y="975360"/>
            <a:ext cx="1385285" cy="2947415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A8E94A-AB00-4AC2-9AD3-5057EBD78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31" y="975360"/>
            <a:ext cx="1504902" cy="294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5" name="Rectangle 39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10F3C56-D666-474F-8DA7-28AC646F7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898602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36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364</TotalTime>
  <Words>116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Timetable Mobile Application</vt:lpstr>
      <vt:lpstr>Context &amp; Objectives</vt:lpstr>
      <vt:lpstr>Technologies &amp; System Architecture</vt:lpstr>
      <vt:lpstr>Development &amp; Deployment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OSKAR CIEBIEN - STUDENT</cp:lastModifiedBy>
  <cp:revision>79</cp:revision>
  <dcterms:created xsi:type="dcterms:W3CDTF">2016-11-25T13:17:28Z</dcterms:created>
  <dcterms:modified xsi:type="dcterms:W3CDTF">2021-12-15T10:40:25Z</dcterms:modified>
  <cp:category/>
</cp:coreProperties>
</file>