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9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6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9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6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27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7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1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F47AE-4804-4655-8D11-C2BEE1A314EC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805" y="199725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&lt;Project Name&gt;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5457" y="2943011"/>
            <a:ext cx="5614347" cy="1027105"/>
          </a:xfrm>
        </p:spPr>
        <p:txBody>
          <a:bodyPr>
            <a:normAutofit/>
          </a:bodyPr>
          <a:lstStyle/>
          <a:p>
            <a:r>
              <a:rPr lang="en-GB" dirty="0"/>
              <a:t>&lt;Student Name&gt;</a:t>
            </a:r>
          </a:p>
          <a:p>
            <a:r>
              <a:rPr lang="en-GB" dirty="0"/>
              <a:t>&lt;Student Name&gt;</a:t>
            </a:r>
          </a:p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C96CDAB-FD12-7649-86AF-DCC735846935}"/>
              </a:ext>
            </a:extLst>
          </p:cNvPr>
          <p:cNvSpPr txBox="1">
            <a:spLocks/>
          </p:cNvSpPr>
          <p:nvPr/>
        </p:nvSpPr>
        <p:spPr>
          <a:xfrm>
            <a:off x="5185457" y="4750590"/>
            <a:ext cx="5614347" cy="1027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Supervisor:</a:t>
            </a:r>
          </a:p>
          <a:p>
            <a:r>
              <a:rPr lang="en-GB" dirty="0"/>
              <a:t>&lt;</a:t>
            </a:r>
            <a:r>
              <a:rPr lang="en-GB" dirty="0" err="1"/>
              <a:t>Dr.</a:t>
            </a:r>
            <a:r>
              <a:rPr lang="en-GB" dirty="0"/>
              <a:t>&gt;&lt;Supervisor Name&gt;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10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Context &amp;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Describe the context of the problem domain here. One or two sentences should be enough to explain what you are doing and why you are doing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Explain why the problem domain is of interest.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Write out the key objectives of the project as bullet points.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Each objective should be clear, realizable and measurable / testable, i.e. the success of your project is determined by the degree to which these are realized.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01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621" y="914400"/>
            <a:ext cx="9144000" cy="91504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Technologies &amp; System Architecture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5E248E-A4A5-0944-B1A7-08C933F5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Explain the technologies you are using and why you selected them.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Show a diagram of your system architecture and how the high-level components interact.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3C74BF-D81A-EE41-8A2C-84C068206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085" y="3844259"/>
            <a:ext cx="5845938" cy="280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Development &amp; Deployment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List any objectives that have already been implemented.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Show a screen grab of your project working and its GitHub repo and commit history.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Give a 1-minute live demo or a 1-minute video of skeleton application in its deployed environment, e.g. Amazon, JVM, Unity.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Group projects should show who worked on, is working on, will work on what...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75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Work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Show a Gantt Chart of the set of remaining activities.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Don’t forget to include your dissertation document and any other deliverables.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60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152</TotalTime>
  <Words>232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&lt;Project Name&gt;</vt:lpstr>
      <vt:lpstr>Context &amp; Objectives</vt:lpstr>
      <vt:lpstr>Technologies &amp; System Architecture</vt:lpstr>
      <vt:lpstr>Development &amp; Deployment </vt:lpstr>
      <vt:lpstr>Work Plan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- Sample PPT</dc:title>
  <dc:subject/>
  <dc:creator>John Healy</dc:creator>
  <cp:keywords/>
  <dc:description/>
  <cp:lastModifiedBy>John Healy</cp:lastModifiedBy>
  <cp:revision>20</cp:revision>
  <dcterms:created xsi:type="dcterms:W3CDTF">2016-11-25T13:17:28Z</dcterms:created>
  <dcterms:modified xsi:type="dcterms:W3CDTF">2020-12-03T09:32:27Z</dcterms:modified>
  <cp:category/>
</cp:coreProperties>
</file>