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3ad853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3ad853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7a322503f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7a322503f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3ad8535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3ad8535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3ad8535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3ad8535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3ad8535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3ad8535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3ad8535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3ad8535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ad8535fd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ad8535fd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3ad8535fd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3ad8535fd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3ad8535fd_9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3ad8535fd_9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3ad8535fd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3ad8535fd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68325"/>
            <a:ext cx="8520600" cy="24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TripLap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Planning application for travellers</a:t>
            </a:r>
            <a:endParaRPr sz="1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7950" y="3332100"/>
            <a:ext cx="76881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LAPD 2019/2020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Grupo F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</a:rPr>
              <a:t>MIEIC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311700" y="4252500"/>
            <a:ext cx="2960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</a:rPr>
              <a:t>Amadeu Pereira - up201605646@fe.up.pt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</a:rPr>
              <a:t>João Ferreira - up201605330@fe.up.pt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</a:rPr>
              <a:t>Nuno Lopes - 201605337@fe.up.pt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Thank You</a:t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938" y="1526675"/>
            <a:ext cx="2650125" cy="2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23225" y="746300"/>
            <a:ext cx="1715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469025" y="966463"/>
            <a:ext cx="4166400" cy="4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PT" sz="1800">
                <a:solidFill>
                  <a:srgbClr val="222222"/>
                </a:solidFill>
              </a:rPr>
              <a:t>Travel and Tourism sector has been growing globally.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PT" sz="1800">
                <a:solidFill>
                  <a:srgbClr val="222222"/>
                </a:solidFill>
              </a:rPr>
              <a:t>There are already some apps in the market that do what we are proposing to do.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PT" sz="1800">
                <a:solidFill>
                  <a:srgbClr val="222222"/>
                </a:solidFill>
              </a:rPr>
              <a:t>The competitor apps always lack some important features.</a:t>
            </a:r>
            <a:endParaRPr sz="1800">
              <a:solidFill>
                <a:srgbClr val="222222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0" y="1943400"/>
            <a:ext cx="3375974" cy="2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21438" y="3244900"/>
            <a:ext cx="2080800" cy="1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rgbClr val="222222"/>
                </a:solidFill>
              </a:rPr>
              <a:t>Increasing number of travelers</a:t>
            </a:r>
            <a:endParaRPr sz="1800">
              <a:solidFill>
                <a:srgbClr val="222222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571113" y="3362850"/>
            <a:ext cx="2080800" cy="1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The need to have all the features in one unique app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6241750" y="3244900"/>
            <a:ext cx="2080800" cy="1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User focused only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696" y="2028500"/>
            <a:ext cx="1158900" cy="1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312" y="2089413"/>
            <a:ext cx="1037075" cy="10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 b="11355" l="0" r="0" t="2682"/>
          <a:stretch/>
        </p:blipFill>
        <p:spPr>
          <a:xfrm>
            <a:off x="3931438" y="1977337"/>
            <a:ext cx="1360125" cy="12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>
            <p:ph type="title"/>
          </p:nvPr>
        </p:nvSpPr>
        <p:spPr>
          <a:xfrm>
            <a:off x="1223225" y="746300"/>
            <a:ext cx="68613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Problem and our 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85" y="2105200"/>
            <a:ext cx="156632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338" y="2105200"/>
            <a:ext cx="16097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663" y="2467150"/>
            <a:ext cx="31337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type="title"/>
          </p:nvPr>
        </p:nvSpPr>
        <p:spPr>
          <a:xfrm>
            <a:off x="1223225" y="746300"/>
            <a:ext cx="32355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State-of-the-art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795425" y="1469500"/>
            <a:ext cx="32583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222222"/>
                </a:solidFill>
              </a:rPr>
              <a:t>Data Sources</a:t>
            </a:r>
            <a:endParaRPr b="1" sz="1800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pt-PT" sz="1400">
                <a:solidFill>
                  <a:srgbClr val="222222"/>
                </a:solidFill>
              </a:rPr>
              <a:t>Mobile Position Sensors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Weather API (OpenWeatherMap)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Restaurants API (Zomato)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Point of Interests API (Foursquare)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Shops API (Foursquare)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Hotels API (Amadeus)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Images API (SerpWow)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Location API (MapQuest)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4118888" y="1469500"/>
            <a:ext cx="3050700" cy="21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222222"/>
                </a:solidFill>
              </a:rPr>
              <a:t>Goals</a:t>
            </a:r>
            <a:endParaRPr b="1" sz="1800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pt-PT" sz="1400">
                <a:solidFill>
                  <a:srgbClr val="222222"/>
                </a:solidFill>
              </a:rPr>
              <a:t>Planning trips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pt-PT" sz="1400">
                <a:solidFill>
                  <a:srgbClr val="222222"/>
                </a:solidFill>
              </a:rPr>
              <a:t>Suggest the best POIs and Restaurants close to the user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575" y="1621200"/>
            <a:ext cx="950549" cy="950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/>
          <p:nvPr/>
        </p:nvSpPr>
        <p:spPr>
          <a:xfrm>
            <a:off x="7091750" y="461625"/>
            <a:ext cx="1720200" cy="839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600" y="567531"/>
            <a:ext cx="1564500" cy="6694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>
            <p:ph type="title"/>
          </p:nvPr>
        </p:nvSpPr>
        <p:spPr>
          <a:xfrm>
            <a:off x="1223225" y="746300"/>
            <a:ext cx="53034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Our Mobile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7263" y="2891625"/>
            <a:ext cx="1329172" cy="8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552" y="3894125"/>
            <a:ext cx="1444576" cy="10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8450" y="4064425"/>
            <a:ext cx="744300" cy="7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7550" y="4005816"/>
            <a:ext cx="1219199" cy="86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223225" y="746300"/>
            <a:ext cx="7094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User Stories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386250" y="1490600"/>
            <a:ext cx="83715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US01 - Search city: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As a user, I want to search for a city so that I can select my trip destination.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US02 - Select the trip date: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As a user, I want to select dates so that I can select my trip start date and end date.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US03 - Homepage: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As a user, I want to see the homepage with access to features like points of interest, restaurants, shops and hotels, so that I can search in each of these features and see my trip plan.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US06 - Trip plan: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As a user, I want to see a plan for each trip so that I see what is scheduled for each day of the trip.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US16 - Add place: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As a user, I want to add a place to visit on a specific day of my trip so that I can add it to my plan.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300"/>
              <a:buFont typeface="Nunito"/>
              <a:buChar char="●"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US20 - Weather prediction: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As a user, I want to see a weather prediction for the selected city during the selected days so that I can choose the most appropriate places to visit.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223225" y="746300"/>
            <a:ext cx="23892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25" y="1529900"/>
            <a:ext cx="2680949" cy="33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223225" y="746300"/>
            <a:ext cx="23892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Live Demo</a:t>
            </a: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88" y="1559025"/>
            <a:ext cx="1612800" cy="3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223225" y="746300"/>
            <a:ext cx="44829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Problems faced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399600" y="1963125"/>
            <a:ext cx="83448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Find APIs that actually provide us with the data we need and that are free to use.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All of the APIs that we are currently using have a 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quota 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limit.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Find new APIs during the application development to achieve the expected functionalities.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Lack of information in hotels API due to the situation we are facing now.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Same code with 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different</a:t>
            </a: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 behaviours in IOS and Android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