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5" r:id="rId6"/>
    <p:sldId id="261" r:id="rId7"/>
    <p:sldId id="271" r:id="rId8"/>
    <p:sldId id="272" r:id="rId9"/>
    <p:sldId id="274" r:id="rId10"/>
    <p:sldId id="275" r:id="rId11"/>
    <p:sldId id="259" r:id="rId12"/>
    <p:sldId id="263" r:id="rId13"/>
    <p:sldId id="266" r:id="rId14"/>
    <p:sldId id="267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BE284-A4CF-43C1-AA77-3B3436B0662D}" v="244" dt="2021-10-29T10:01:10.881"/>
    <p1510:client id="{99DD5C6A-6F88-4E00-9A87-BF22926CDC26}" v="1" dt="2021-10-28T10:54:47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39335-2EEC-40BE-B80A-0C9754BF215A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4536A5-E48D-41C3-AE20-59F03E3B0062}">
      <dgm:prSet phldrT="[Texto]"/>
      <dgm:spPr/>
      <dgm:t>
        <a:bodyPr/>
        <a:lstStyle/>
        <a:p>
          <a:r>
            <a:rPr lang="es-ES" dirty="0"/>
            <a:t>Contexto del trabajo</a:t>
          </a:r>
        </a:p>
      </dgm:t>
    </dgm:pt>
    <dgm:pt modelId="{4C31FED6-0A93-4E52-9A29-F1807FEB4C5E}" type="parTrans" cxnId="{82900589-AF4C-413B-A666-DD500ADE8B95}">
      <dgm:prSet/>
      <dgm:spPr/>
      <dgm:t>
        <a:bodyPr/>
        <a:lstStyle/>
        <a:p>
          <a:endParaRPr lang="es-ES"/>
        </a:p>
      </dgm:t>
    </dgm:pt>
    <dgm:pt modelId="{F6ED17B6-C20A-44B0-8E0D-6D96CCAC969D}" type="sibTrans" cxnId="{82900589-AF4C-413B-A666-DD500ADE8B95}">
      <dgm:prSet/>
      <dgm:spPr/>
      <dgm:t>
        <a:bodyPr/>
        <a:lstStyle/>
        <a:p>
          <a:endParaRPr lang="es-ES"/>
        </a:p>
      </dgm:t>
    </dgm:pt>
    <dgm:pt modelId="{F63F019F-1B4F-418F-A47F-AF4ABE0CA3E7}">
      <dgm:prSet phldrT="[Texto]"/>
      <dgm:spPr/>
      <dgm:t>
        <a:bodyPr/>
        <a:lstStyle/>
        <a:p>
          <a:r>
            <a:rPr lang="es-ES" dirty="0"/>
            <a:t>Procesos descubiertos</a:t>
          </a:r>
        </a:p>
      </dgm:t>
    </dgm:pt>
    <dgm:pt modelId="{ED6F0F4C-CBE2-4B14-A3D9-DB54A4EE97BF}" type="parTrans" cxnId="{9FC15598-1E88-4FBA-98F1-45A01656B4BA}">
      <dgm:prSet/>
      <dgm:spPr/>
      <dgm:t>
        <a:bodyPr/>
        <a:lstStyle/>
        <a:p>
          <a:endParaRPr lang="es-ES"/>
        </a:p>
      </dgm:t>
    </dgm:pt>
    <dgm:pt modelId="{53C332A5-49CD-4AD2-A604-54A54B0F5FA4}" type="sibTrans" cxnId="{9FC15598-1E88-4FBA-98F1-45A01656B4BA}">
      <dgm:prSet/>
      <dgm:spPr/>
      <dgm:t>
        <a:bodyPr/>
        <a:lstStyle/>
        <a:p>
          <a:endParaRPr lang="es-ES"/>
        </a:p>
      </dgm:t>
    </dgm:pt>
    <dgm:pt modelId="{FA4F7F41-FDCB-4109-A0A9-E9A1601C895A}">
      <dgm:prSet phldrT="[Texto]"/>
      <dgm:spPr/>
      <dgm:t>
        <a:bodyPr/>
        <a:lstStyle/>
        <a:p>
          <a:r>
            <a:rPr lang="es-ES" dirty="0"/>
            <a:t>Modelado</a:t>
          </a:r>
        </a:p>
      </dgm:t>
    </dgm:pt>
    <dgm:pt modelId="{73D12954-FD12-49E7-A03B-BD85796E0FA1}" type="parTrans" cxnId="{9C923FB0-55B4-48C8-933D-F58560EC600C}">
      <dgm:prSet/>
      <dgm:spPr/>
      <dgm:t>
        <a:bodyPr/>
        <a:lstStyle/>
        <a:p>
          <a:endParaRPr lang="es-ES"/>
        </a:p>
      </dgm:t>
    </dgm:pt>
    <dgm:pt modelId="{16B9B017-5B7D-41AC-8EB7-0034499F165C}" type="sibTrans" cxnId="{9C923FB0-55B4-48C8-933D-F58560EC600C}">
      <dgm:prSet/>
      <dgm:spPr/>
      <dgm:t>
        <a:bodyPr/>
        <a:lstStyle/>
        <a:p>
          <a:endParaRPr lang="es-ES"/>
        </a:p>
      </dgm:t>
    </dgm:pt>
    <dgm:pt modelId="{BBBC66F8-DB40-431C-BBEE-BBBE70A49F69}">
      <dgm:prSet phldrT="[Texto]"/>
      <dgm:spPr/>
      <dgm:t>
        <a:bodyPr/>
        <a:lstStyle/>
        <a:p>
          <a:r>
            <a:rPr lang="es-ES" dirty="0"/>
            <a:t>Organización</a:t>
          </a:r>
        </a:p>
      </dgm:t>
    </dgm:pt>
    <dgm:pt modelId="{5EAA9057-3F12-4B70-B268-F4DE0D7BDF27}" type="parTrans" cxnId="{B04DA68F-3146-4E98-B82B-D96129D4C3BE}">
      <dgm:prSet/>
      <dgm:spPr/>
      <dgm:t>
        <a:bodyPr/>
        <a:lstStyle/>
        <a:p>
          <a:endParaRPr lang="es-ES"/>
        </a:p>
      </dgm:t>
    </dgm:pt>
    <dgm:pt modelId="{45A090CA-9FB3-4EF5-8825-16305842F8C9}" type="sibTrans" cxnId="{B04DA68F-3146-4E98-B82B-D96129D4C3BE}">
      <dgm:prSet/>
      <dgm:spPr/>
      <dgm:t>
        <a:bodyPr/>
        <a:lstStyle/>
        <a:p>
          <a:endParaRPr lang="es-ES"/>
        </a:p>
      </dgm:t>
    </dgm:pt>
    <dgm:pt modelId="{4435519C-406C-4C70-94C2-30E5916BDD65}">
      <dgm:prSet phldrT="[Texto]"/>
      <dgm:spPr/>
      <dgm:t>
        <a:bodyPr/>
        <a:lstStyle/>
        <a:p>
          <a:r>
            <a:rPr lang="es-ES" dirty="0"/>
            <a:t>Minería de datos</a:t>
          </a:r>
        </a:p>
      </dgm:t>
    </dgm:pt>
    <dgm:pt modelId="{D8EC55B8-9DCD-4ECA-876D-88A0612D511B}" type="parTrans" cxnId="{7EF2943F-CF36-45C0-A313-AE753EF7DC23}">
      <dgm:prSet/>
      <dgm:spPr/>
      <dgm:t>
        <a:bodyPr/>
        <a:lstStyle/>
        <a:p>
          <a:endParaRPr lang="es-ES"/>
        </a:p>
      </dgm:t>
    </dgm:pt>
    <dgm:pt modelId="{4B96F06F-462E-4A07-B50A-65838DF39D3C}" type="sibTrans" cxnId="{7EF2943F-CF36-45C0-A313-AE753EF7DC23}">
      <dgm:prSet/>
      <dgm:spPr/>
      <dgm:t>
        <a:bodyPr/>
        <a:lstStyle/>
        <a:p>
          <a:endParaRPr lang="es-ES"/>
        </a:p>
      </dgm:t>
    </dgm:pt>
    <dgm:pt modelId="{730E8A9A-EA91-40E9-B13F-5B6F837574CB}">
      <dgm:prSet phldrT="[Texto]"/>
      <dgm:spPr/>
      <dgm:t>
        <a:bodyPr/>
        <a:lstStyle/>
        <a:p>
          <a:r>
            <a:rPr lang="es-ES" dirty="0"/>
            <a:t>Comparativa, conclusiones y bibliografía</a:t>
          </a:r>
        </a:p>
      </dgm:t>
    </dgm:pt>
    <dgm:pt modelId="{0A49FACE-5E0B-4619-A5E1-0DABC8F1CB7C}" type="parTrans" cxnId="{ED8C13F0-207C-413E-AF0B-BE71E77F247E}">
      <dgm:prSet/>
      <dgm:spPr/>
      <dgm:t>
        <a:bodyPr/>
        <a:lstStyle/>
        <a:p>
          <a:endParaRPr lang="es-ES"/>
        </a:p>
      </dgm:t>
    </dgm:pt>
    <dgm:pt modelId="{FFFB648E-72AB-4026-AFD8-FE077FE9A67B}" type="sibTrans" cxnId="{ED8C13F0-207C-413E-AF0B-BE71E77F247E}">
      <dgm:prSet/>
      <dgm:spPr/>
      <dgm:t>
        <a:bodyPr/>
        <a:lstStyle/>
        <a:p>
          <a:endParaRPr lang="es-ES"/>
        </a:p>
      </dgm:t>
    </dgm:pt>
    <dgm:pt modelId="{DADA6E5B-FA4D-4C4A-866D-693283AA78C5}" type="pres">
      <dgm:prSet presAssocID="{38F39335-2EEC-40BE-B80A-0C9754BF215A}" presName="Name0" presStyleCnt="0">
        <dgm:presLayoutVars>
          <dgm:chMax val="7"/>
          <dgm:chPref val="7"/>
          <dgm:dir/>
        </dgm:presLayoutVars>
      </dgm:prSet>
      <dgm:spPr/>
    </dgm:pt>
    <dgm:pt modelId="{2C284EE5-8C6F-4B96-97E7-2F3FA2BC6D6E}" type="pres">
      <dgm:prSet presAssocID="{38F39335-2EEC-40BE-B80A-0C9754BF215A}" presName="Name1" presStyleCnt="0"/>
      <dgm:spPr/>
    </dgm:pt>
    <dgm:pt modelId="{BE118432-8EB5-40B1-82F7-0A8BDBA02853}" type="pres">
      <dgm:prSet presAssocID="{38F39335-2EEC-40BE-B80A-0C9754BF215A}" presName="cycle" presStyleCnt="0"/>
      <dgm:spPr/>
    </dgm:pt>
    <dgm:pt modelId="{6B4E4478-9D72-4AE0-9445-EC1BE10A8587}" type="pres">
      <dgm:prSet presAssocID="{38F39335-2EEC-40BE-B80A-0C9754BF215A}" presName="srcNode" presStyleLbl="node1" presStyleIdx="0" presStyleCnt="6"/>
      <dgm:spPr/>
    </dgm:pt>
    <dgm:pt modelId="{63070EE7-70EB-4F78-BECA-794851E860E2}" type="pres">
      <dgm:prSet presAssocID="{38F39335-2EEC-40BE-B80A-0C9754BF215A}" presName="conn" presStyleLbl="parChTrans1D2" presStyleIdx="0" presStyleCnt="1"/>
      <dgm:spPr/>
    </dgm:pt>
    <dgm:pt modelId="{F8C7D3A4-5E7B-45BF-BEE8-4016FE05CFE4}" type="pres">
      <dgm:prSet presAssocID="{38F39335-2EEC-40BE-B80A-0C9754BF215A}" presName="extraNode" presStyleLbl="node1" presStyleIdx="0" presStyleCnt="6"/>
      <dgm:spPr/>
    </dgm:pt>
    <dgm:pt modelId="{3928CD97-64FD-4036-BE74-4898C204D580}" type="pres">
      <dgm:prSet presAssocID="{38F39335-2EEC-40BE-B80A-0C9754BF215A}" presName="dstNode" presStyleLbl="node1" presStyleIdx="0" presStyleCnt="6"/>
      <dgm:spPr/>
    </dgm:pt>
    <dgm:pt modelId="{B1439A6E-8F56-4FE0-A233-EBE2B615F993}" type="pres">
      <dgm:prSet presAssocID="{214536A5-E48D-41C3-AE20-59F03E3B0062}" presName="text_1" presStyleLbl="node1" presStyleIdx="0" presStyleCnt="6">
        <dgm:presLayoutVars>
          <dgm:bulletEnabled val="1"/>
        </dgm:presLayoutVars>
      </dgm:prSet>
      <dgm:spPr/>
    </dgm:pt>
    <dgm:pt modelId="{5B83465E-6916-4232-BCE0-CB0479D9BF0B}" type="pres">
      <dgm:prSet presAssocID="{214536A5-E48D-41C3-AE20-59F03E3B0062}" presName="accent_1" presStyleCnt="0"/>
      <dgm:spPr/>
    </dgm:pt>
    <dgm:pt modelId="{FF98932C-F131-4619-8431-52D9A657E7CC}" type="pres">
      <dgm:prSet presAssocID="{214536A5-E48D-41C3-AE20-59F03E3B0062}" presName="accentRepeatNode" presStyleLbl="solidFgAcc1" presStyleIdx="0" presStyleCnt="6"/>
      <dgm:spPr/>
    </dgm:pt>
    <dgm:pt modelId="{7D025183-4E06-4943-B32C-8D199E06221C}" type="pres">
      <dgm:prSet presAssocID="{F63F019F-1B4F-418F-A47F-AF4ABE0CA3E7}" presName="text_2" presStyleLbl="node1" presStyleIdx="1" presStyleCnt="6">
        <dgm:presLayoutVars>
          <dgm:bulletEnabled val="1"/>
        </dgm:presLayoutVars>
      </dgm:prSet>
      <dgm:spPr/>
    </dgm:pt>
    <dgm:pt modelId="{C3B68877-E61A-4A2A-BAFC-5337EE698055}" type="pres">
      <dgm:prSet presAssocID="{F63F019F-1B4F-418F-A47F-AF4ABE0CA3E7}" presName="accent_2" presStyleCnt="0"/>
      <dgm:spPr/>
    </dgm:pt>
    <dgm:pt modelId="{A12A4AE2-0FE9-4CA7-A3FF-626AA979A0E2}" type="pres">
      <dgm:prSet presAssocID="{F63F019F-1B4F-418F-A47F-AF4ABE0CA3E7}" presName="accentRepeatNode" presStyleLbl="solidFgAcc1" presStyleIdx="1" presStyleCnt="6"/>
      <dgm:spPr/>
    </dgm:pt>
    <dgm:pt modelId="{10DBA30D-5BCF-4CD0-A439-D9E159D71E15}" type="pres">
      <dgm:prSet presAssocID="{FA4F7F41-FDCB-4109-A0A9-E9A1601C895A}" presName="text_3" presStyleLbl="node1" presStyleIdx="2" presStyleCnt="6">
        <dgm:presLayoutVars>
          <dgm:bulletEnabled val="1"/>
        </dgm:presLayoutVars>
      </dgm:prSet>
      <dgm:spPr/>
    </dgm:pt>
    <dgm:pt modelId="{42C3DA78-26B2-46E0-BB4B-AD9FA09732AC}" type="pres">
      <dgm:prSet presAssocID="{FA4F7F41-FDCB-4109-A0A9-E9A1601C895A}" presName="accent_3" presStyleCnt="0"/>
      <dgm:spPr/>
    </dgm:pt>
    <dgm:pt modelId="{FE587705-ADB9-428D-B7BF-31A9287C5D18}" type="pres">
      <dgm:prSet presAssocID="{FA4F7F41-FDCB-4109-A0A9-E9A1601C895A}" presName="accentRepeatNode" presStyleLbl="solidFgAcc1" presStyleIdx="2" presStyleCnt="6"/>
      <dgm:spPr/>
    </dgm:pt>
    <dgm:pt modelId="{CBF3C2CF-A74E-49D7-9033-7D5B8C35DE24}" type="pres">
      <dgm:prSet presAssocID="{BBBC66F8-DB40-431C-BBEE-BBBE70A49F69}" presName="text_4" presStyleLbl="node1" presStyleIdx="3" presStyleCnt="6">
        <dgm:presLayoutVars>
          <dgm:bulletEnabled val="1"/>
        </dgm:presLayoutVars>
      </dgm:prSet>
      <dgm:spPr/>
    </dgm:pt>
    <dgm:pt modelId="{D1BACCED-7D84-4E1D-85C0-102FD52834A5}" type="pres">
      <dgm:prSet presAssocID="{BBBC66F8-DB40-431C-BBEE-BBBE70A49F69}" presName="accent_4" presStyleCnt="0"/>
      <dgm:spPr/>
    </dgm:pt>
    <dgm:pt modelId="{CB04A212-7D46-4113-A22A-9F91909D1BF6}" type="pres">
      <dgm:prSet presAssocID="{BBBC66F8-DB40-431C-BBEE-BBBE70A49F69}" presName="accentRepeatNode" presStyleLbl="solidFgAcc1" presStyleIdx="3" presStyleCnt="6"/>
      <dgm:spPr/>
    </dgm:pt>
    <dgm:pt modelId="{83B7BFA3-F822-46FA-BB67-318F8EF09892}" type="pres">
      <dgm:prSet presAssocID="{4435519C-406C-4C70-94C2-30E5916BDD65}" presName="text_5" presStyleLbl="node1" presStyleIdx="4" presStyleCnt="6">
        <dgm:presLayoutVars>
          <dgm:bulletEnabled val="1"/>
        </dgm:presLayoutVars>
      </dgm:prSet>
      <dgm:spPr/>
    </dgm:pt>
    <dgm:pt modelId="{7004401B-010E-4EF9-98C7-78680F7998C8}" type="pres">
      <dgm:prSet presAssocID="{4435519C-406C-4C70-94C2-30E5916BDD65}" presName="accent_5" presStyleCnt="0"/>
      <dgm:spPr/>
    </dgm:pt>
    <dgm:pt modelId="{8F0FA9E2-0CA8-4C51-8D1F-79C130E39A9D}" type="pres">
      <dgm:prSet presAssocID="{4435519C-406C-4C70-94C2-30E5916BDD65}" presName="accentRepeatNode" presStyleLbl="solidFgAcc1" presStyleIdx="4" presStyleCnt="6"/>
      <dgm:spPr/>
    </dgm:pt>
    <dgm:pt modelId="{EF5FF77C-DFC0-4738-9F6B-5F26D8EEBEE0}" type="pres">
      <dgm:prSet presAssocID="{730E8A9A-EA91-40E9-B13F-5B6F837574CB}" presName="text_6" presStyleLbl="node1" presStyleIdx="5" presStyleCnt="6">
        <dgm:presLayoutVars>
          <dgm:bulletEnabled val="1"/>
        </dgm:presLayoutVars>
      </dgm:prSet>
      <dgm:spPr/>
    </dgm:pt>
    <dgm:pt modelId="{944216D4-99AF-4BA4-83DA-7D191F1EAF38}" type="pres">
      <dgm:prSet presAssocID="{730E8A9A-EA91-40E9-B13F-5B6F837574CB}" presName="accent_6" presStyleCnt="0"/>
      <dgm:spPr/>
    </dgm:pt>
    <dgm:pt modelId="{7A169940-F06E-4240-B507-FE4FC5784C60}" type="pres">
      <dgm:prSet presAssocID="{730E8A9A-EA91-40E9-B13F-5B6F837574CB}" presName="accentRepeatNode" presStyleLbl="solidFgAcc1" presStyleIdx="5" presStyleCnt="6"/>
      <dgm:spPr/>
    </dgm:pt>
  </dgm:ptLst>
  <dgm:cxnLst>
    <dgm:cxn modelId="{01678703-7D28-440E-9B36-A867323D5DCF}" type="presOf" srcId="{F6ED17B6-C20A-44B0-8E0D-6D96CCAC969D}" destId="{63070EE7-70EB-4F78-BECA-794851E860E2}" srcOrd="0" destOrd="0" presId="urn:microsoft.com/office/officeart/2008/layout/VerticalCurvedList"/>
    <dgm:cxn modelId="{14005A3C-147F-495F-9E26-0500A728FC98}" type="presOf" srcId="{F63F019F-1B4F-418F-A47F-AF4ABE0CA3E7}" destId="{7D025183-4E06-4943-B32C-8D199E06221C}" srcOrd="0" destOrd="0" presId="urn:microsoft.com/office/officeart/2008/layout/VerticalCurvedList"/>
    <dgm:cxn modelId="{7EF2943F-CF36-45C0-A313-AE753EF7DC23}" srcId="{38F39335-2EEC-40BE-B80A-0C9754BF215A}" destId="{4435519C-406C-4C70-94C2-30E5916BDD65}" srcOrd="4" destOrd="0" parTransId="{D8EC55B8-9DCD-4ECA-876D-88A0612D511B}" sibTransId="{4B96F06F-462E-4A07-B50A-65838DF39D3C}"/>
    <dgm:cxn modelId="{99FADA5E-B32D-4F2D-87F9-00098B3B4D0F}" type="presOf" srcId="{38F39335-2EEC-40BE-B80A-0C9754BF215A}" destId="{DADA6E5B-FA4D-4C4A-866D-693283AA78C5}" srcOrd="0" destOrd="0" presId="urn:microsoft.com/office/officeart/2008/layout/VerticalCurvedList"/>
    <dgm:cxn modelId="{A49EAC4C-0E1E-4038-9727-F7EC45217ACD}" type="presOf" srcId="{730E8A9A-EA91-40E9-B13F-5B6F837574CB}" destId="{EF5FF77C-DFC0-4738-9F6B-5F26D8EEBEE0}" srcOrd="0" destOrd="0" presId="urn:microsoft.com/office/officeart/2008/layout/VerticalCurvedList"/>
    <dgm:cxn modelId="{9ECC7C6E-ADE1-4C0F-9727-38DEC2B4A870}" type="presOf" srcId="{FA4F7F41-FDCB-4109-A0A9-E9A1601C895A}" destId="{10DBA30D-5BCF-4CD0-A439-D9E159D71E15}" srcOrd="0" destOrd="0" presId="urn:microsoft.com/office/officeart/2008/layout/VerticalCurvedList"/>
    <dgm:cxn modelId="{82900589-AF4C-413B-A666-DD500ADE8B95}" srcId="{38F39335-2EEC-40BE-B80A-0C9754BF215A}" destId="{214536A5-E48D-41C3-AE20-59F03E3B0062}" srcOrd="0" destOrd="0" parTransId="{4C31FED6-0A93-4E52-9A29-F1807FEB4C5E}" sibTransId="{F6ED17B6-C20A-44B0-8E0D-6D96CCAC969D}"/>
    <dgm:cxn modelId="{B04DA68F-3146-4E98-B82B-D96129D4C3BE}" srcId="{38F39335-2EEC-40BE-B80A-0C9754BF215A}" destId="{BBBC66F8-DB40-431C-BBEE-BBBE70A49F69}" srcOrd="3" destOrd="0" parTransId="{5EAA9057-3F12-4B70-B268-F4DE0D7BDF27}" sibTransId="{45A090CA-9FB3-4EF5-8825-16305842F8C9}"/>
    <dgm:cxn modelId="{B934CD96-2948-42BB-9BE0-92671714ED1D}" type="presOf" srcId="{214536A5-E48D-41C3-AE20-59F03E3B0062}" destId="{B1439A6E-8F56-4FE0-A233-EBE2B615F993}" srcOrd="0" destOrd="0" presId="urn:microsoft.com/office/officeart/2008/layout/VerticalCurvedList"/>
    <dgm:cxn modelId="{9FC15598-1E88-4FBA-98F1-45A01656B4BA}" srcId="{38F39335-2EEC-40BE-B80A-0C9754BF215A}" destId="{F63F019F-1B4F-418F-A47F-AF4ABE0CA3E7}" srcOrd="1" destOrd="0" parTransId="{ED6F0F4C-CBE2-4B14-A3D9-DB54A4EE97BF}" sibTransId="{53C332A5-49CD-4AD2-A604-54A54B0F5FA4}"/>
    <dgm:cxn modelId="{93D96F9A-9B11-4F84-B31C-6ADF30409559}" type="presOf" srcId="{BBBC66F8-DB40-431C-BBEE-BBBE70A49F69}" destId="{CBF3C2CF-A74E-49D7-9033-7D5B8C35DE24}" srcOrd="0" destOrd="0" presId="urn:microsoft.com/office/officeart/2008/layout/VerticalCurvedList"/>
    <dgm:cxn modelId="{9C923FB0-55B4-48C8-933D-F58560EC600C}" srcId="{38F39335-2EEC-40BE-B80A-0C9754BF215A}" destId="{FA4F7F41-FDCB-4109-A0A9-E9A1601C895A}" srcOrd="2" destOrd="0" parTransId="{73D12954-FD12-49E7-A03B-BD85796E0FA1}" sibTransId="{16B9B017-5B7D-41AC-8EB7-0034499F165C}"/>
    <dgm:cxn modelId="{ED8C13F0-207C-413E-AF0B-BE71E77F247E}" srcId="{38F39335-2EEC-40BE-B80A-0C9754BF215A}" destId="{730E8A9A-EA91-40E9-B13F-5B6F837574CB}" srcOrd="5" destOrd="0" parTransId="{0A49FACE-5E0B-4619-A5E1-0DABC8F1CB7C}" sibTransId="{FFFB648E-72AB-4026-AFD8-FE077FE9A67B}"/>
    <dgm:cxn modelId="{72DBE3FF-ABA2-45B4-92FC-D98FB90CAB9C}" type="presOf" srcId="{4435519C-406C-4C70-94C2-30E5916BDD65}" destId="{83B7BFA3-F822-46FA-BB67-318F8EF09892}" srcOrd="0" destOrd="0" presId="urn:microsoft.com/office/officeart/2008/layout/VerticalCurvedList"/>
    <dgm:cxn modelId="{2D9B0357-4388-46A3-B3DD-4C211C02CEE7}" type="presParOf" srcId="{DADA6E5B-FA4D-4C4A-866D-693283AA78C5}" destId="{2C284EE5-8C6F-4B96-97E7-2F3FA2BC6D6E}" srcOrd="0" destOrd="0" presId="urn:microsoft.com/office/officeart/2008/layout/VerticalCurvedList"/>
    <dgm:cxn modelId="{1193D59B-98BA-4081-BABE-1A0B2F781A0C}" type="presParOf" srcId="{2C284EE5-8C6F-4B96-97E7-2F3FA2BC6D6E}" destId="{BE118432-8EB5-40B1-82F7-0A8BDBA02853}" srcOrd="0" destOrd="0" presId="urn:microsoft.com/office/officeart/2008/layout/VerticalCurvedList"/>
    <dgm:cxn modelId="{A527C192-64DD-4365-B9A2-D687740FF3E1}" type="presParOf" srcId="{BE118432-8EB5-40B1-82F7-0A8BDBA02853}" destId="{6B4E4478-9D72-4AE0-9445-EC1BE10A8587}" srcOrd="0" destOrd="0" presId="urn:microsoft.com/office/officeart/2008/layout/VerticalCurvedList"/>
    <dgm:cxn modelId="{436AA23A-9FC5-4BAC-BDAE-A8637A611EBF}" type="presParOf" srcId="{BE118432-8EB5-40B1-82F7-0A8BDBA02853}" destId="{63070EE7-70EB-4F78-BECA-794851E860E2}" srcOrd="1" destOrd="0" presId="urn:microsoft.com/office/officeart/2008/layout/VerticalCurvedList"/>
    <dgm:cxn modelId="{77914352-EA90-4CEB-86B0-7D9772517388}" type="presParOf" srcId="{BE118432-8EB5-40B1-82F7-0A8BDBA02853}" destId="{F8C7D3A4-5E7B-45BF-BEE8-4016FE05CFE4}" srcOrd="2" destOrd="0" presId="urn:microsoft.com/office/officeart/2008/layout/VerticalCurvedList"/>
    <dgm:cxn modelId="{84DD825E-E675-4544-A298-6A15E1DF2593}" type="presParOf" srcId="{BE118432-8EB5-40B1-82F7-0A8BDBA02853}" destId="{3928CD97-64FD-4036-BE74-4898C204D580}" srcOrd="3" destOrd="0" presId="urn:microsoft.com/office/officeart/2008/layout/VerticalCurvedList"/>
    <dgm:cxn modelId="{A913BAE4-6DB9-4351-BAD0-FDBC301BB0E2}" type="presParOf" srcId="{2C284EE5-8C6F-4B96-97E7-2F3FA2BC6D6E}" destId="{B1439A6E-8F56-4FE0-A233-EBE2B615F993}" srcOrd="1" destOrd="0" presId="urn:microsoft.com/office/officeart/2008/layout/VerticalCurvedList"/>
    <dgm:cxn modelId="{FC3F4C09-EC8A-4367-8D5B-CDC4AC79BC2E}" type="presParOf" srcId="{2C284EE5-8C6F-4B96-97E7-2F3FA2BC6D6E}" destId="{5B83465E-6916-4232-BCE0-CB0479D9BF0B}" srcOrd="2" destOrd="0" presId="urn:microsoft.com/office/officeart/2008/layout/VerticalCurvedList"/>
    <dgm:cxn modelId="{AFD7980B-D01A-4D59-821B-0D5D953ECB00}" type="presParOf" srcId="{5B83465E-6916-4232-BCE0-CB0479D9BF0B}" destId="{FF98932C-F131-4619-8431-52D9A657E7CC}" srcOrd="0" destOrd="0" presId="urn:microsoft.com/office/officeart/2008/layout/VerticalCurvedList"/>
    <dgm:cxn modelId="{FBD79739-D8F8-4729-B6B9-A5EB238906E9}" type="presParOf" srcId="{2C284EE5-8C6F-4B96-97E7-2F3FA2BC6D6E}" destId="{7D025183-4E06-4943-B32C-8D199E06221C}" srcOrd="3" destOrd="0" presId="urn:microsoft.com/office/officeart/2008/layout/VerticalCurvedList"/>
    <dgm:cxn modelId="{C14F1CBD-3B43-43AF-8B4F-A9D077F34DD6}" type="presParOf" srcId="{2C284EE5-8C6F-4B96-97E7-2F3FA2BC6D6E}" destId="{C3B68877-E61A-4A2A-BAFC-5337EE698055}" srcOrd="4" destOrd="0" presId="urn:microsoft.com/office/officeart/2008/layout/VerticalCurvedList"/>
    <dgm:cxn modelId="{47151DF2-B34E-4A94-99FE-F8CE1D43D0CA}" type="presParOf" srcId="{C3B68877-E61A-4A2A-BAFC-5337EE698055}" destId="{A12A4AE2-0FE9-4CA7-A3FF-626AA979A0E2}" srcOrd="0" destOrd="0" presId="urn:microsoft.com/office/officeart/2008/layout/VerticalCurvedList"/>
    <dgm:cxn modelId="{8298ED29-4386-46AD-B1AC-9C78BE0E9948}" type="presParOf" srcId="{2C284EE5-8C6F-4B96-97E7-2F3FA2BC6D6E}" destId="{10DBA30D-5BCF-4CD0-A439-D9E159D71E15}" srcOrd="5" destOrd="0" presId="urn:microsoft.com/office/officeart/2008/layout/VerticalCurvedList"/>
    <dgm:cxn modelId="{356EFECF-4B12-4C5F-81DA-6308B413705E}" type="presParOf" srcId="{2C284EE5-8C6F-4B96-97E7-2F3FA2BC6D6E}" destId="{42C3DA78-26B2-46E0-BB4B-AD9FA09732AC}" srcOrd="6" destOrd="0" presId="urn:microsoft.com/office/officeart/2008/layout/VerticalCurvedList"/>
    <dgm:cxn modelId="{CDE0071B-2D5E-4EE8-9D94-A1D0CF35146D}" type="presParOf" srcId="{42C3DA78-26B2-46E0-BB4B-AD9FA09732AC}" destId="{FE587705-ADB9-428D-B7BF-31A9287C5D18}" srcOrd="0" destOrd="0" presId="urn:microsoft.com/office/officeart/2008/layout/VerticalCurvedList"/>
    <dgm:cxn modelId="{DADCF9A8-7590-4C42-B322-214F3CA3A033}" type="presParOf" srcId="{2C284EE5-8C6F-4B96-97E7-2F3FA2BC6D6E}" destId="{CBF3C2CF-A74E-49D7-9033-7D5B8C35DE24}" srcOrd="7" destOrd="0" presId="urn:microsoft.com/office/officeart/2008/layout/VerticalCurvedList"/>
    <dgm:cxn modelId="{25C6A20C-4814-4A92-B6E2-1AFB1D52B2AA}" type="presParOf" srcId="{2C284EE5-8C6F-4B96-97E7-2F3FA2BC6D6E}" destId="{D1BACCED-7D84-4E1D-85C0-102FD52834A5}" srcOrd="8" destOrd="0" presId="urn:microsoft.com/office/officeart/2008/layout/VerticalCurvedList"/>
    <dgm:cxn modelId="{9EA830D5-6CAC-42DD-AEF9-4C3588288874}" type="presParOf" srcId="{D1BACCED-7D84-4E1D-85C0-102FD52834A5}" destId="{CB04A212-7D46-4113-A22A-9F91909D1BF6}" srcOrd="0" destOrd="0" presId="urn:microsoft.com/office/officeart/2008/layout/VerticalCurvedList"/>
    <dgm:cxn modelId="{B962CA1F-EF2F-4FB4-B762-920B60EFE866}" type="presParOf" srcId="{2C284EE5-8C6F-4B96-97E7-2F3FA2BC6D6E}" destId="{83B7BFA3-F822-46FA-BB67-318F8EF09892}" srcOrd="9" destOrd="0" presId="urn:microsoft.com/office/officeart/2008/layout/VerticalCurvedList"/>
    <dgm:cxn modelId="{EF4CAAEF-DC98-4116-8348-C5DBD6BE2D24}" type="presParOf" srcId="{2C284EE5-8C6F-4B96-97E7-2F3FA2BC6D6E}" destId="{7004401B-010E-4EF9-98C7-78680F7998C8}" srcOrd="10" destOrd="0" presId="urn:microsoft.com/office/officeart/2008/layout/VerticalCurvedList"/>
    <dgm:cxn modelId="{BDCB70BF-1664-440F-BFE6-BB539913E3CF}" type="presParOf" srcId="{7004401B-010E-4EF9-98C7-78680F7998C8}" destId="{8F0FA9E2-0CA8-4C51-8D1F-79C130E39A9D}" srcOrd="0" destOrd="0" presId="urn:microsoft.com/office/officeart/2008/layout/VerticalCurvedList"/>
    <dgm:cxn modelId="{37391236-8D52-47AA-B141-BC6E0CAA993E}" type="presParOf" srcId="{2C284EE5-8C6F-4B96-97E7-2F3FA2BC6D6E}" destId="{EF5FF77C-DFC0-4738-9F6B-5F26D8EEBEE0}" srcOrd="11" destOrd="0" presId="urn:microsoft.com/office/officeart/2008/layout/VerticalCurvedList"/>
    <dgm:cxn modelId="{FFB05C01-84B2-4686-B7CD-A22D41E0D07D}" type="presParOf" srcId="{2C284EE5-8C6F-4B96-97E7-2F3FA2BC6D6E}" destId="{944216D4-99AF-4BA4-83DA-7D191F1EAF38}" srcOrd="12" destOrd="0" presId="urn:microsoft.com/office/officeart/2008/layout/VerticalCurvedList"/>
    <dgm:cxn modelId="{AEB486A2-DA95-4844-8D0E-A5DDAED95DC9}" type="presParOf" srcId="{944216D4-99AF-4BA4-83DA-7D191F1EAF38}" destId="{7A169940-F06E-4240-B507-FE4FC5784C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70EE7-70EB-4F78-BECA-794851E860E2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39A6E-8F56-4FE0-A233-EBE2B615F993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Contexto del trabajo</a:t>
          </a:r>
        </a:p>
      </dsp:txBody>
      <dsp:txXfrm>
        <a:off x="434398" y="285347"/>
        <a:ext cx="7617019" cy="570477"/>
      </dsp:txXfrm>
    </dsp:sp>
    <dsp:sp modelId="{FF98932C-F131-4619-8431-52D9A657E7CC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25183-4E06-4943-B32C-8D199E06221C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Procesos descubiertos</a:t>
          </a:r>
        </a:p>
      </dsp:txBody>
      <dsp:txXfrm>
        <a:off x="903654" y="1140954"/>
        <a:ext cx="7147763" cy="570477"/>
      </dsp:txXfrm>
    </dsp:sp>
    <dsp:sp modelId="{A12A4AE2-0FE9-4CA7-A3FF-626AA979A0E2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BA30D-5BCF-4CD0-A439-D9E159D71E15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Modelado</a:t>
          </a:r>
        </a:p>
      </dsp:txBody>
      <dsp:txXfrm>
        <a:off x="1118233" y="1996562"/>
        <a:ext cx="6933183" cy="570477"/>
      </dsp:txXfrm>
    </dsp:sp>
    <dsp:sp modelId="{FE587705-ADB9-428D-B7BF-31A9287C5D18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C2CF-A74E-49D7-9033-7D5B8C35DE24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Organización</a:t>
          </a:r>
        </a:p>
      </dsp:txBody>
      <dsp:txXfrm>
        <a:off x="1118233" y="2851627"/>
        <a:ext cx="6933183" cy="570477"/>
      </dsp:txXfrm>
    </dsp:sp>
    <dsp:sp modelId="{CB04A212-7D46-4113-A22A-9F91909D1BF6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7BFA3-F822-46FA-BB67-318F8EF09892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Minería de datos</a:t>
          </a:r>
        </a:p>
      </dsp:txBody>
      <dsp:txXfrm>
        <a:off x="903654" y="3707235"/>
        <a:ext cx="7147763" cy="570477"/>
      </dsp:txXfrm>
    </dsp:sp>
    <dsp:sp modelId="{8F0FA9E2-0CA8-4C51-8D1F-79C130E39A9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FF77C-DFC0-4738-9F6B-5F26D8EEBEE0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Comparativa, conclusiones y bibliografía</a:t>
          </a:r>
        </a:p>
      </dsp:txBody>
      <dsp:txXfrm>
        <a:off x="434398" y="4562842"/>
        <a:ext cx="7617019" cy="570477"/>
      </dsp:txXfrm>
    </dsp:sp>
    <dsp:sp modelId="{7A169940-F06E-4240-B507-FE4FC5784C60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0792-B8C1-403E-925C-7841CA4045AE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7C2A-7E31-4A0F-86EF-1E81EB511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7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9AE-F78E-487D-B64F-72B818171A9F}" type="datetime1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18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4CDA-DDEA-42A1-A498-80B703462B36}" type="datetime1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05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8F9-BB93-4314-88E9-95CB99C1C80F}" type="datetime1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D285-0452-481F-BE4C-4EDD95E3E77F}" type="datetime1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9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BD5C43-FCEF-45FF-80CF-9C643F1633CE}" type="datetime1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2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897D-CC8E-48E2-8442-038BE3077239}" type="datetime1">
              <a:rPr lang="es-ES" smtClean="0"/>
              <a:t>29/10/2021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0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103-EA4B-44FB-83B4-767E625829F8}" type="datetime1">
              <a:rPr lang="es-ES" smtClean="0"/>
              <a:t>29/10/2021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06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C717-EFC2-472E-B0B6-B5A92C157790}" type="datetime1">
              <a:rPr lang="es-ES" smtClean="0"/>
              <a:t>29/10/2021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05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1CBD-AF41-4E2C-9024-D71BB646219A}" type="datetime1">
              <a:rPr lang="es-ES" smtClean="0"/>
              <a:t>29/10/2021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17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F3D6-833E-4C9F-A476-7373539AAFD5}" type="datetime1">
              <a:rPr lang="es-ES" smtClean="0"/>
              <a:t>29/10/2021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43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F9E2-8132-4C19-87D3-3223624D507D}" type="datetime1">
              <a:rPr lang="es-ES" smtClean="0"/>
              <a:t>29/10/2021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7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4D7517-824E-4451-AF16-ED76B80F36B4}" type="datetime1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CE13CF3-FC87-46D1-ADA6-568285BEA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1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48D1-2A77-406B-A138-AE79C9BD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40" y="1229821"/>
            <a:ext cx="9966960" cy="3035808"/>
          </a:xfrm>
        </p:spPr>
        <p:txBody>
          <a:bodyPr/>
          <a:lstStyle/>
          <a:p>
            <a:r>
              <a:rPr lang="es-ES" sz="8800" dirty="0"/>
              <a:t>Gestión de procesos y servicios (GPS)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BA009-3E32-4E25-A755-C76A4042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678" y="4501662"/>
            <a:ext cx="9287491" cy="1758460"/>
          </a:xfrm>
        </p:spPr>
        <p:txBody>
          <a:bodyPr>
            <a:normAutofit/>
          </a:bodyPr>
          <a:lstStyle/>
          <a:p>
            <a:r>
              <a:rPr lang="es-ES" dirty="0"/>
              <a:t>Taller I – Grupo 5 – Tema: Sepsis</a:t>
            </a:r>
          </a:p>
          <a:p>
            <a:r>
              <a:rPr lang="es-ES" dirty="0"/>
              <a:t>Curso 2021/2022</a:t>
            </a:r>
          </a:p>
          <a:p>
            <a:endParaRPr lang="es-ES" dirty="0"/>
          </a:p>
          <a:p>
            <a:r>
              <a:rPr lang="es-ES" dirty="0"/>
              <a:t>Miembros: Pedro Escobar, Alejandro Fernández, Juan Diego Villalobos 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CC8A17A-0623-4D80-8D59-E1A8F18F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991" y="6400800"/>
            <a:ext cx="49911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58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C6EB9-D00C-4DC2-93BA-9540A90A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79" y="5041735"/>
            <a:ext cx="9085940" cy="1080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Suministrar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vasopresores</a:t>
            </a:r>
            <a:endParaRPr lang="en-US" sz="6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9A6B83-629B-420E-8A26-65E0BD08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E13CF3-FC87-46D1-ADA6-568285BEAC9F}" type="slidenum">
              <a:rPr lang="en-US" sz="2800" smtClean="0"/>
              <a:pPr>
                <a:spcAft>
                  <a:spcPts val="600"/>
                </a:spcAft>
              </a:pPr>
              <a:t>10</a:t>
            </a:fld>
            <a:endParaRPr lang="en-US" sz="2800"/>
          </a:p>
        </p:txBody>
      </p:sp>
      <p:pic>
        <p:nvPicPr>
          <p:cNvPr id="16" name="Imagen 15" descr="Diagrama&#10;&#10;Descripción generada automáticamente">
            <a:extLst>
              <a:ext uri="{FF2B5EF4-FFF2-40B4-BE49-F238E27FC236}">
                <a16:creationId xmlns:a16="http://schemas.microsoft.com/office/drawing/2014/main" id="{79BE66BC-9A59-4D41-B36D-A42070555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025" y="250187"/>
            <a:ext cx="12639738" cy="43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3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7CAA-54FC-4D21-8509-E21B7A67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97225" cy="924599"/>
          </a:xfrm>
        </p:spPr>
        <p:txBody>
          <a:bodyPr/>
          <a:lstStyle/>
          <a:p>
            <a:r>
              <a:rPr lang="es-ES" dirty="0"/>
              <a:t>organización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5AA754-F81D-45AA-BC20-5C957E58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11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668C97-822F-4338-A7CA-15A0AB4E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714883"/>
            <a:ext cx="10037411" cy="61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BAB132-CF44-4872-A796-626BD991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Minería</a:t>
            </a:r>
            <a:r>
              <a:rPr lang="en-US" sz="4000" dirty="0"/>
              <a:t> de </a:t>
            </a:r>
            <a:r>
              <a:rPr lang="en-US" sz="4000" dirty="0" err="1"/>
              <a:t>datos</a:t>
            </a:r>
            <a:endParaRPr lang="en-US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552DD79-B3E0-4A77-8114-489F0054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2" y="1289304"/>
            <a:ext cx="7507478" cy="41970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EBD6DE-D0B8-4FAD-B669-C2DD0FF4251E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800" dirty="0" err="1"/>
              <a:t>Hemos</a:t>
            </a:r>
            <a:r>
              <a:rPr lang="en-US" sz="2800" dirty="0"/>
              <a:t> </a:t>
            </a:r>
            <a:r>
              <a:rPr lang="en-US" sz="2800" dirty="0" err="1"/>
              <a:t>usado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registro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provisto</a:t>
            </a:r>
            <a:r>
              <a:rPr lang="en-US" sz="2800" dirty="0"/>
              <a:t> para </a:t>
            </a:r>
            <a:r>
              <a:rPr lang="en-US" sz="2800" dirty="0" err="1"/>
              <a:t>generar</a:t>
            </a:r>
            <a:r>
              <a:rPr lang="en-US" sz="2800" dirty="0"/>
              <a:t> un </a:t>
            </a: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empleando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descubrimiento</a:t>
            </a:r>
            <a:r>
              <a:rPr lang="en-US" sz="2800" dirty="0"/>
              <a:t> </a:t>
            </a:r>
            <a:r>
              <a:rPr lang="en-US" sz="2800" dirty="0" err="1"/>
              <a:t>automático</a:t>
            </a:r>
            <a:r>
              <a:rPr lang="en-US" sz="2800" dirty="0"/>
              <a:t> de </a:t>
            </a:r>
            <a:r>
              <a:rPr lang="en-US" sz="2800" dirty="0" err="1"/>
              <a:t>procesos</a:t>
            </a:r>
            <a:r>
              <a:rPr lang="en-US" sz="2800" dirty="0"/>
              <a:t> </a:t>
            </a:r>
            <a:r>
              <a:rPr lang="en-US" sz="2800" dirty="0" err="1"/>
              <a:t>provisto</a:t>
            </a:r>
            <a:r>
              <a:rPr lang="en-US" sz="2800" dirty="0"/>
              <a:t> por la </a:t>
            </a:r>
            <a:r>
              <a:rPr lang="en-US" sz="2800" dirty="0" err="1"/>
              <a:t>herramienta</a:t>
            </a:r>
            <a:r>
              <a:rPr lang="en-US" sz="2800" dirty="0"/>
              <a:t> </a:t>
            </a:r>
            <a:r>
              <a:rPr lang="en-US" sz="2800" dirty="0" err="1"/>
              <a:t>Celonis</a:t>
            </a:r>
            <a:r>
              <a:rPr lang="en-US" sz="2800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216B8D-0D20-412C-8B61-01650A65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CE13CF3-FC87-46D1-ADA6-568285BEAC9F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C216CE-4CDD-471F-96DD-3FDD107F7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98" y="86738"/>
            <a:ext cx="3622625" cy="677126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40AE5-48C5-40AE-A84E-1A9F3292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697" y="1850605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El análisis de las trazas más frecuentes nos permite generar un mapa de procesos, que a continuación nos genera el modelo descubierto.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9C4E52-1507-4731-8F96-8E88FF6B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E13CF3-FC87-46D1-ADA6-568285BEAC9F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AE6140B-AFC9-4497-9CEA-F20452CF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Minería</a:t>
            </a:r>
            <a:r>
              <a:rPr lang="en-US" sz="4000" dirty="0"/>
              <a:t> de </a:t>
            </a:r>
            <a:r>
              <a:rPr lang="en-US" sz="4000" dirty="0" err="1"/>
              <a:t>datos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662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1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F29416-266D-4CCD-81E2-AEF74007E482}"/>
              </a:ext>
            </a:extLst>
          </p:cNvPr>
          <p:cNvSpPr txBox="1"/>
          <p:nvPr/>
        </p:nvSpPr>
        <p:spPr>
          <a:xfrm>
            <a:off x="221050" y="5339899"/>
            <a:ext cx="10509069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latin typeface="+mj-lt"/>
                <a:ea typeface="+mj-ea"/>
                <a:cs typeface="+mj-cs"/>
              </a:rPr>
              <a:t>Sin </a:t>
            </a:r>
            <a:r>
              <a:rPr lang="en-US" sz="6600" cap="all" dirty="0" err="1">
                <a:latin typeface="+mj-lt"/>
                <a:ea typeface="+mj-ea"/>
                <a:cs typeface="+mj-cs"/>
              </a:rPr>
              <a:t>filtrar</a:t>
            </a:r>
            <a:endParaRPr lang="en-US" sz="6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1A91BD-EB85-4A75-B657-706CA545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792" y="6115717"/>
            <a:ext cx="889764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E13CF3-FC87-46D1-ADA6-568285BEAC9F}" type="slidenum">
              <a:rPr lang="en-US" sz="28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46402E-C522-4E9B-984C-185BC50E4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23947"/>
            <a:ext cx="12192000" cy="54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44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1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F29416-266D-4CCD-81E2-AEF74007E482}"/>
              </a:ext>
            </a:extLst>
          </p:cNvPr>
          <p:cNvSpPr txBox="1"/>
          <p:nvPr/>
        </p:nvSpPr>
        <p:spPr>
          <a:xfrm>
            <a:off x="364362" y="5384934"/>
            <a:ext cx="10509069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 err="1">
                <a:latin typeface="+mj-lt"/>
                <a:ea typeface="+mj-ea"/>
                <a:cs typeface="+mj-cs"/>
              </a:rPr>
              <a:t>filtrado</a:t>
            </a:r>
            <a:endParaRPr lang="en-US" sz="6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1A91BD-EB85-4A75-B657-706CA545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792" y="6115717"/>
            <a:ext cx="889764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E13CF3-FC87-46D1-ADA6-568285BEAC9F}" type="slidenum">
              <a:rPr lang="en-US" sz="28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37234F2-C826-4644-9427-6B0490F90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12527"/>
            <a:ext cx="12192000" cy="45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2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A9D7D-9480-4BD1-8D2B-290B6482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36" y="213637"/>
            <a:ext cx="6730277" cy="84706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/>
              <a:t>Comparativa</a:t>
            </a:r>
            <a:r>
              <a:rPr lang="en-US" sz="4800" dirty="0"/>
              <a:t> y </a:t>
            </a:r>
            <a:r>
              <a:rPr lang="en-US" sz="4800" dirty="0" err="1"/>
              <a:t>conclusiones</a:t>
            </a:r>
            <a:endParaRPr lang="en-US" sz="4800" dirty="0"/>
          </a:p>
        </p:txBody>
      </p:sp>
      <p:pic>
        <p:nvPicPr>
          <p:cNvPr id="8" name="Picture 7" descr="Lupa sobre fondo claro">
            <a:extLst>
              <a:ext uri="{FF2B5EF4-FFF2-40B4-BE49-F238E27FC236}">
                <a16:creationId xmlns:a16="http://schemas.microsoft.com/office/drawing/2014/main" id="{E04382A7-2C37-4718-8D99-12C096F8F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26" r="14246" b="-1"/>
          <a:stretch/>
        </p:blipFill>
        <p:spPr>
          <a:xfrm>
            <a:off x="3344" y="10"/>
            <a:ext cx="3404874" cy="68579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5D130A-5827-432B-9709-1FC841EBD918}"/>
              </a:ext>
            </a:extLst>
          </p:cNvPr>
          <p:cNvSpPr txBox="1"/>
          <p:nvPr/>
        </p:nvSpPr>
        <p:spPr>
          <a:xfrm>
            <a:off x="4115735" y="1403603"/>
            <a:ext cx="296300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SIMILITUDES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de triaje al </a:t>
            </a:r>
            <a:r>
              <a:rPr lang="en-US" dirty="0" err="1"/>
              <a:t>inicio</a:t>
            </a: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referentes</a:t>
            </a:r>
            <a:r>
              <a:rPr lang="en-US" dirty="0"/>
              <a:t> a la </a:t>
            </a:r>
            <a:r>
              <a:rPr lang="en-US" dirty="0" err="1"/>
              <a:t>escala</a:t>
            </a:r>
            <a:r>
              <a:rPr lang="en-US" dirty="0"/>
              <a:t> SOFA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referentes</a:t>
            </a:r>
            <a:r>
              <a:rPr lang="en-US" dirty="0"/>
              <a:t> a la </a:t>
            </a:r>
            <a:r>
              <a:rPr lang="en-US" dirty="0" err="1"/>
              <a:t>administración</a:t>
            </a:r>
            <a:r>
              <a:rPr lang="en-US" dirty="0"/>
              <a:t> de </a:t>
            </a:r>
            <a:r>
              <a:rPr lang="en-US" dirty="0" err="1"/>
              <a:t>vasopresores</a:t>
            </a: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 err="1"/>
              <a:t>Igual</a:t>
            </a:r>
            <a:r>
              <a:rPr lang="en-US" dirty="0"/>
              <a:t> para </a:t>
            </a:r>
            <a:r>
              <a:rPr lang="en-US" dirty="0" err="1"/>
              <a:t>antibióticos</a:t>
            </a:r>
            <a:r>
              <a:rPr lang="en-US" dirty="0"/>
              <a:t>, </a:t>
            </a:r>
            <a:r>
              <a:rPr lang="en-US" dirty="0" err="1"/>
              <a:t>extracción</a:t>
            </a:r>
            <a:r>
              <a:rPr lang="en-US" dirty="0"/>
              <a:t> de </a:t>
            </a:r>
            <a:r>
              <a:rPr lang="en-US" dirty="0" err="1"/>
              <a:t>muestras</a:t>
            </a:r>
            <a:r>
              <a:rPr lang="en-US" dirty="0"/>
              <a:t>, etc.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310368-E47E-43FF-BBBA-311C5DEF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E13CF3-FC87-46D1-ADA6-568285BEAC9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E2C322-9D36-489B-9655-3E19C48E55C4}"/>
              </a:ext>
            </a:extLst>
          </p:cNvPr>
          <p:cNvSpPr txBox="1"/>
          <p:nvPr/>
        </p:nvSpPr>
        <p:spPr>
          <a:xfrm>
            <a:off x="8348125" y="1403603"/>
            <a:ext cx="296300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DIFERENCIAS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contempla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paciente</a:t>
            </a:r>
            <a:r>
              <a:rPr lang="en-US" dirty="0"/>
              <a:t> </a:t>
            </a:r>
            <a:r>
              <a:rPr lang="en-US" dirty="0" err="1"/>
              <a:t>vuelva</a:t>
            </a:r>
            <a:r>
              <a:rPr lang="en-US" dirty="0"/>
              <a:t> a </a:t>
            </a:r>
            <a:r>
              <a:rPr lang="en-US" dirty="0" err="1"/>
              <a:t>urgencias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alta</a:t>
            </a: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 err="1"/>
              <a:t>Actividades</a:t>
            </a:r>
            <a:r>
              <a:rPr lang="en-US" dirty="0"/>
              <a:t> que no </a:t>
            </a:r>
            <a:r>
              <a:rPr lang="en-US" dirty="0" err="1"/>
              <a:t>existen</a:t>
            </a:r>
            <a:r>
              <a:rPr lang="en-US" dirty="0"/>
              <a:t> (CRP, Admission NC, etc.)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forzadamente</a:t>
            </a:r>
            <a:r>
              <a:rPr lang="en-US" dirty="0"/>
              <a:t> que no se </a:t>
            </a:r>
            <a:r>
              <a:rPr lang="en-US" dirty="0" err="1"/>
              <a:t>contemplan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4BEEA8F-AC5B-452B-9D08-50003DA5D3F6}"/>
              </a:ext>
            </a:extLst>
          </p:cNvPr>
          <p:cNvCxnSpPr/>
          <p:nvPr/>
        </p:nvCxnSpPr>
        <p:spPr>
          <a:xfrm>
            <a:off x="7786255" y="1403603"/>
            <a:ext cx="0" cy="505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8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A833A-7718-4256-B617-AD03AA30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" y="131885"/>
            <a:ext cx="11128248" cy="817685"/>
          </a:xfrm>
        </p:spPr>
        <p:txBody>
          <a:bodyPr>
            <a:normAutofit fontScale="90000"/>
          </a:bodyPr>
          <a:lstStyle/>
          <a:p>
            <a:r>
              <a:rPr lang="es-ES" dirty="0"/>
              <a:t>Bibliografía y material de consulta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65516-82BE-47A3-9904-8CF278FE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17</a:t>
            </a:fld>
            <a:endParaRPr lang="es-ES"/>
          </a:p>
        </p:txBody>
      </p:sp>
      <p:pic>
        <p:nvPicPr>
          <p:cNvPr id="6" name="Gráfico 5" descr="Libros con relleno sólido">
            <a:extLst>
              <a:ext uri="{FF2B5EF4-FFF2-40B4-BE49-F238E27FC236}">
                <a16:creationId xmlns:a16="http://schemas.microsoft.com/office/drawing/2014/main" id="{C52FC1CD-9B56-4DDD-981C-C4CC4B5B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51" y="1294980"/>
            <a:ext cx="4551904" cy="455190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084840-A4EF-43F9-820B-15FBE8C3FB6B}"/>
              </a:ext>
            </a:extLst>
          </p:cNvPr>
          <p:cNvSpPr txBox="1"/>
          <p:nvPr/>
        </p:nvSpPr>
        <p:spPr>
          <a:xfrm>
            <a:off x="5264208" y="1377033"/>
            <a:ext cx="6927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‘ATENCIÓN DE PACIENTES CON SEPSIS EN EL SERVICIO DE URGENCIAS’ del Hospital San Pedro publicado por Gobierno de La Rioja.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‘GUÍA DE ACTUACIÓN EN URGENCIAS’ de Clínica Universidad de Navarra publicado por Gobierno de Navarra.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Glosario BPMN publicado en ‘</a:t>
            </a:r>
            <a:r>
              <a:rPr lang="es-ES" i="1" dirty="0"/>
              <a:t>https://bpmn.org</a:t>
            </a:r>
            <a:r>
              <a:rPr lang="es-ES" dirty="0"/>
              <a:t>’ por el OMG (</a:t>
            </a:r>
            <a:r>
              <a:rPr lang="es-ES" dirty="0" err="1"/>
              <a:t>Object</a:t>
            </a:r>
            <a:r>
              <a:rPr lang="es-ES" dirty="0"/>
              <a:t> Management </a:t>
            </a:r>
            <a:r>
              <a:rPr lang="es-ES" dirty="0" err="1"/>
              <a:t>Group</a:t>
            </a:r>
            <a:r>
              <a:rPr lang="es-ES" dirty="0"/>
              <a:t>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Documentación presente en </a:t>
            </a:r>
            <a:r>
              <a:rPr lang="es-ES" dirty="0" err="1"/>
              <a:t>Celonis</a:t>
            </a:r>
            <a:r>
              <a:rPr lang="es-ES" dirty="0"/>
              <a:t> </a:t>
            </a:r>
            <a:r>
              <a:rPr lang="es-ES" dirty="0" err="1"/>
              <a:t>Academy</a:t>
            </a:r>
            <a:r>
              <a:rPr lang="es-ES" dirty="0"/>
              <a:t> publicado por </a:t>
            </a:r>
            <a:r>
              <a:rPr lang="es-ES" dirty="0" err="1"/>
              <a:t>Celonis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Documentación relativa al Mapa de Procesos (actualizado a 29/11/2019) del Hospital Departamental de Villavicencio, Colombia.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Otro material de consulta provisto por la asignatura…</a:t>
            </a:r>
          </a:p>
        </p:txBody>
      </p:sp>
    </p:spTree>
    <p:extLst>
      <p:ext uri="{BB962C8B-B14F-4D97-AF65-F5344CB8AC3E}">
        <p14:creationId xmlns:p14="http://schemas.microsoft.com/office/powerpoint/2010/main" val="84294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54BCE-427B-4143-813C-E27ACD02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168"/>
            <a:ext cx="12192000" cy="834702"/>
          </a:xfrm>
        </p:spPr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3F1E8-3593-4240-A360-4AB6D3AF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2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D6E6EBC-4065-4AE3-997A-799F19D3F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319779"/>
              </p:ext>
            </p:extLst>
          </p:nvPr>
        </p:nvGraphicFramePr>
        <p:xfrm>
          <a:off x="-104531" y="121924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1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A7CA5-BEAB-460D-8827-B767F2A8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8" y="288693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C7032-9613-4A21-9AAD-21549511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52" y="2079914"/>
            <a:ext cx="5188624" cy="31427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800" dirty="0"/>
              <a:t>&lt;&lt;La SEPSIS (o septicemia) es una respuesta grave del cuerpo que surge ante una infección. </a:t>
            </a:r>
          </a:p>
          <a:p>
            <a:pPr marL="0" indent="0">
              <a:buNone/>
            </a:pPr>
            <a:r>
              <a:rPr lang="es-ES" sz="2800" dirty="0"/>
              <a:t>Como respuesta, causa alteraciones a la circulación sanguínea, suministro de oxígeno, </a:t>
            </a:r>
            <a:r>
              <a:rPr lang="es-ES" sz="2800" dirty="0" err="1"/>
              <a:t>etc</a:t>
            </a:r>
            <a:r>
              <a:rPr lang="es-ES" sz="2800" dirty="0"/>
              <a:t>… Tratarla cuanto antes es primordial.&gt;&gt;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Delta plus: la nueva mutación del coronavirus que está causando un número  creciente de infecciones en Reino Unido - BBC News Mundo">
            <a:extLst>
              <a:ext uri="{FF2B5EF4-FFF2-40B4-BE49-F238E27FC236}">
                <a16:creationId xmlns:a16="http://schemas.microsoft.com/office/drawing/2014/main" id="{C8D407DA-DACB-47D9-8755-E62D8FAEB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7" r="11692" b="-1"/>
          <a:stretch/>
        </p:blipFill>
        <p:spPr bwMode="auto">
          <a:xfrm>
            <a:off x="6991138" y="944752"/>
            <a:ext cx="5107940" cy="5107940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BA1BFF-04D3-452D-B1B3-2FB4A113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E13CF3-FC87-46D1-ADA6-568285BEAC9F}" type="slidenum">
              <a:rPr lang="es-ES" smtClean="0"/>
              <a:pPr>
                <a:spcAft>
                  <a:spcPts val="600"/>
                </a:spcAft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68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C2539-5E3F-4734-9B76-847B24B6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928" y="0"/>
            <a:ext cx="6594767" cy="197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1"/>
                </a:solidFill>
              </a:rPr>
              <a:t>Procesos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descubiertos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DCE4D872-0941-440B-8544-F18346B7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9" y="1094509"/>
            <a:ext cx="4422702" cy="49550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B8B2763-2E90-49CE-84AD-05E925C1E2A6}"/>
              </a:ext>
            </a:extLst>
          </p:cNvPr>
          <p:cNvSpPr txBox="1"/>
          <p:nvPr/>
        </p:nvSpPr>
        <p:spPr>
          <a:xfrm>
            <a:off x="6772715" y="2124488"/>
            <a:ext cx="4741962" cy="371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3600" dirty="0"/>
              <a:t>EVIDENCIAS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3600" dirty="0"/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3600" dirty="0" err="1"/>
              <a:t>Datos</a:t>
            </a:r>
            <a:endParaRPr lang="en-US" sz="3600" dirty="0"/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3600" dirty="0" err="1"/>
              <a:t>Documentos</a:t>
            </a:r>
            <a:endParaRPr lang="en-US" sz="3600" dirty="0"/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3600" dirty="0" err="1"/>
              <a:t>Hechos</a:t>
            </a:r>
            <a:r>
              <a:rPr lang="en-US" sz="3600" dirty="0"/>
              <a:t> </a:t>
            </a:r>
            <a:r>
              <a:rPr lang="en-US" sz="3600" dirty="0" err="1"/>
              <a:t>factibles</a:t>
            </a:r>
            <a:endParaRPr lang="en-US" sz="36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AEF0E3-DE3D-47DE-8E5D-C8D01268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CE13CF3-FC87-46D1-ADA6-568285BEAC9F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C2539-5E3F-4734-9B76-847B24B6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527" y="419869"/>
            <a:ext cx="4972511" cy="18541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Procesos</a:t>
            </a: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7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descubiertos</a:t>
            </a: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6D4ED1F-4489-44D8-B54C-28D41B8E7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1" r="22631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76D2EB-F36D-4137-9D2C-9245916764B4}"/>
              </a:ext>
            </a:extLst>
          </p:cNvPr>
          <p:cNvSpPr txBox="1"/>
          <p:nvPr/>
        </p:nvSpPr>
        <p:spPr>
          <a:xfrm>
            <a:off x="6312175" y="2890391"/>
            <a:ext cx="60921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Trasladar pacientes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Realizar </a:t>
            </a:r>
            <a:r>
              <a:rPr lang="es-ES" sz="2400" dirty="0" err="1"/>
              <a:t>quickSOFA</a:t>
            </a:r>
            <a:endParaRPr lang="es-E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Realizar SOFA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Aplicar Vasopresores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Administrar Dobutamina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Aplicar Antibioterapia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Obtener muestras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Administrar cristales endovenosos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err="1"/>
              <a:t>etc</a:t>
            </a:r>
            <a:r>
              <a:rPr lang="es-E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1515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A6E22-E577-4237-8987-65A8F24A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64279" cy="1056484"/>
          </a:xfrm>
        </p:spPr>
        <p:txBody>
          <a:bodyPr/>
          <a:lstStyle/>
          <a:p>
            <a:r>
              <a:rPr lang="es-ES" dirty="0"/>
              <a:t>modelado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DF6189-CAD2-4008-B0C6-CF915767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6</a:t>
            </a:fld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9AFBC0A-D461-42DB-A255-640959FB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52530"/>
            <a:ext cx="12192000" cy="45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2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D32887-069A-4DA5-897B-4E51C78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3CF3-FC87-46D1-ADA6-568285BEAC9F}" type="slidenum">
              <a:rPr lang="es-ES" smtClean="0"/>
              <a:t>7</a:t>
            </a:fld>
            <a:endParaRPr lang="es-E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ADB091F-6E3E-41F1-9BC1-CA380FBE0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1491175"/>
            <a:ext cx="12304542" cy="413526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D5AFD1B-7D03-4D2C-9E0C-4442B8B5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231345"/>
            <a:ext cx="9264279" cy="1056484"/>
          </a:xfrm>
        </p:spPr>
        <p:txBody>
          <a:bodyPr/>
          <a:lstStyle/>
          <a:p>
            <a:r>
              <a:rPr lang="es-ES" dirty="0" err="1"/>
              <a:t>triaje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196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D5AFD1B-7D03-4D2C-9E0C-4442B8B5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440" y="1432628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Antes de la </a:t>
            </a:r>
            <a:r>
              <a:rPr lang="en-US" sz="8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primera</a:t>
            </a: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hora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D32887-069A-4DA5-897B-4E51C78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CE13CF3-FC87-46D1-ADA6-568285BEAC9F}" type="slidenum">
              <a:rPr lang="en-US" sz="2800" smtClean="0"/>
              <a:pPr defTabSz="914400">
                <a:spcAft>
                  <a:spcPts val="600"/>
                </a:spcAft>
              </a:pPr>
              <a:t>8</a:t>
            </a:fld>
            <a:endParaRPr lang="en-US" sz="2800"/>
          </a:p>
        </p:txBody>
      </p:sp>
      <p:pic>
        <p:nvPicPr>
          <p:cNvPr id="21" name="Imagen 20" descr="Diagrama&#10;&#10;Descripción generada automáticamente">
            <a:extLst>
              <a:ext uri="{FF2B5EF4-FFF2-40B4-BE49-F238E27FC236}">
                <a16:creationId xmlns:a16="http://schemas.microsoft.com/office/drawing/2014/main" id="{909FB9F9-0096-4B85-A949-2905E71F4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5" y="-122641"/>
            <a:ext cx="4731177" cy="71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D5AFD1B-7D03-4D2C-9E0C-4442B8B5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453" y="333263"/>
            <a:ext cx="2818417" cy="5334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Antes </a:t>
            </a:r>
            <a:b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 </a:t>
            </a: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tres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horas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D32887-069A-4DA5-897B-4E51C78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CE13CF3-FC87-46D1-ADA6-568285BEAC9F}" type="slidenum">
              <a:rPr lang="en-US" sz="2800" smtClean="0"/>
              <a:pPr defTabSz="914400">
                <a:spcAft>
                  <a:spcPts val="600"/>
                </a:spcAft>
              </a:pPr>
              <a:t>9</a:t>
            </a:fld>
            <a:endParaRPr lang="en-US" sz="2800"/>
          </a:p>
        </p:txBody>
      </p:sp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9804AC10-7AEE-4357-B286-91091D526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3741"/>
            <a:ext cx="8837900" cy="55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32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535</TotalTime>
  <Words>371</Words>
  <Application>Microsoft Office PowerPoint</Application>
  <PresentationFormat>Panorámica</PresentationFormat>
  <Paragraphs>82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Gestión de procesos y servicios (GPS)</vt:lpstr>
      <vt:lpstr>Índice</vt:lpstr>
      <vt:lpstr>Contexto</vt:lpstr>
      <vt:lpstr>Procesos descubiertos </vt:lpstr>
      <vt:lpstr>Procesos descubiertos </vt:lpstr>
      <vt:lpstr>modelado</vt:lpstr>
      <vt:lpstr>triaje</vt:lpstr>
      <vt:lpstr>Antes de la primera hora</vt:lpstr>
      <vt:lpstr>Antes  de tres horas</vt:lpstr>
      <vt:lpstr>Suministrar vasopresores</vt:lpstr>
      <vt:lpstr>organización</vt:lpstr>
      <vt:lpstr>Minería de datos</vt:lpstr>
      <vt:lpstr>Minería de datos</vt:lpstr>
      <vt:lpstr>Presentación de PowerPoint</vt:lpstr>
      <vt:lpstr>Presentación de PowerPoint</vt:lpstr>
      <vt:lpstr>Comparativa y conclusiones</vt:lpstr>
      <vt:lpstr>Bibliografía y material de consulta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procesos y servicios (GPS) – Us</dc:title>
  <dc:creator>alefertri1@alum.us.es</dc:creator>
  <cp:lastModifiedBy>alefertri1@alum.us.es</cp:lastModifiedBy>
  <cp:revision>2</cp:revision>
  <dcterms:created xsi:type="dcterms:W3CDTF">2021-10-16T19:10:00Z</dcterms:created>
  <dcterms:modified xsi:type="dcterms:W3CDTF">2021-10-29T10:20:19Z</dcterms:modified>
</cp:coreProperties>
</file>