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58" r:id="rId6"/>
    <p:sldId id="270" r:id="rId7"/>
    <p:sldId id="271" r:id="rId8"/>
    <p:sldId id="273" r:id="rId9"/>
    <p:sldId id="274" r:id="rId10"/>
    <p:sldId id="275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745E9-3985-4C66-8FF6-EAB76F75DB5E}" v="20" dt="2022-01-09T13:04:26.130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2" autoAdjust="0"/>
  </p:normalViewPr>
  <p:slideViewPr>
    <p:cSldViewPr snapToGrid="0">
      <p:cViewPr varScale="1">
        <p:scale>
          <a:sx n="80" d="100"/>
          <a:sy n="80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39335-2EEC-40BE-B80A-0C9754BF215A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63F019F-1B4F-418F-A47F-AF4ABE0CA3E7}">
      <dgm:prSet phldrT="[Texto]"/>
      <dgm:spPr/>
      <dgm:t>
        <a:bodyPr/>
        <a:lstStyle/>
        <a:p>
          <a:r>
            <a:rPr lang="es-ES" dirty="0"/>
            <a:t>Modelo original</a:t>
          </a:r>
        </a:p>
      </dgm:t>
    </dgm:pt>
    <dgm:pt modelId="{ED6F0F4C-CBE2-4B14-A3D9-DB54A4EE97BF}" type="parTrans" cxnId="{9FC15598-1E88-4FBA-98F1-45A01656B4BA}">
      <dgm:prSet/>
      <dgm:spPr/>
      <dgm:t>
        <a:bodyPr/>
        <a:lstStyle/>
        <a:p>
          <a:endParaRPr lang="es-ES"/>
        </a:p>
      </dgm:t>
    </dgm:pt>
    <dgm:pt modelId="{53C332A5-49CD-4AD2-A604-54A54B0F5FA4}" type="sibTrans" cxnId="{9FC15598-1E88-4FBA-98F1-45A01656B4BA}">
      <dgm:prSet/>
      <dgm:spPr/>
      <dgm:t>
        <a:bodyPr/>
        <a:lstStyle/>
        <a:p>
          <a:endParaRPr lang="es-ES"/>
        </a:p>
      </dgm:t>
    </dgm:pt>
    <dgm:pt modelId="{BBBC66F8-DB40-431C-BBEE-BBBE70A49F69}">
      <dgm:prSet phldrT="[Texto]"/>
      <dgm:spPr/>
      <dgm:t>
        <a:bodyPr/>
        <a:lstStyle/>
        <a:p>
          <a:r>
            <a:rPr lang="es-ES" dirty="0"/>
            <a:t>Tareas (manuales, usuario, automáticas)</a:t>
          </a:r>
        </a:p>
      </dgm:t>
    </dgm:pt>
    <dgm:pt modelId="{5EAA9057-3F12-4B70-B268-F4DE0D7BDF27}" type="parTrans" cxnId="{B04DA68F-3146-4E98-B82B-D96129D4C3BE}">
      <dgm:prSet/>
      <dgm:spPr/>
      <dgm:t>
        <a:bodyPr/>
        <a:lstStyle/>
        <a:p>
          <a:endParaRPr lang="es-ES"/>
        </a:p>
      </dgm:t>
    </dgm:pt>
    <dgm:pt modelId="{45A090CA-9FB3-4EF5-8825-16305842F8C9}" type="sibTrans" cxnId="{B04DA68F-3146-4E98-B82B-D96129D4C3BE}">
      <dgm:prSet/>
      <dgm:spPr/>
      <dgm:t>
        <a:bodyPr/>
        <a:lstStyle/>
        <a:p>
          <a:endParaRPr lang="es-ES"/>
        </a:p>
      </dgm:t>
    </dgm:pt>
    <dgm:pt modelId="{4435519C-406C-4C70-94C2-30E5916BDD65}">
      <dgm:prSet phldrT="[Texto]"/>
      <dgm:spPr/>
      <dgm:t>
        <a:bodyPr/>
        <a:lstStyle/>
        <a:p>
          <a:r>
            <a:rPr lang="es-ES" dirty="0"/>
            <a:t>Código </a:t>
          </a:r>
        </a:p>
      </dgm:t>
    </dgm:pt>
    <dgm:pt modelId="{D8EC55B8-9DCD-4ECA-876D-88A0612D511B}" type="parTrans" cxnId="{7EF2943F-CF36-45C0-A313-AE753EF7DC23}">
      <dgm:prSet/>
      <dgm:spPr/>
      <dgm:t>
        <a:bodyPr/>
        <a:lstStyle/>
        <a:p>
          <a:endParaRPr lang="es-ES"/>
        </a:p>
      </dgm:t>
    </dgm:pt>
    <dgm:pt modelId="{4B96F06F-462E-4A07-B50A-65838DF39D3C}" type="sibTrans" cxnId="{7EF2943F-CF36-45C0-A313-AE753EF7DC23}">
      <dgm:prSet/>
      <dgm:spPr/>
      <dgm:t>
        <a:bodyPr/>
        <a:lstStyle/>
        <a:p>
          <a:endParaRPr lang="es-ES"/>
        </a:p>
      </dgm:t>
    </dgm:pt>
    <dgm:pt modelId="{DD8357B9-9AC6-4061-9428-535279585861}">
      <dgm:prSet phldrT="[Texto]"/>
      <dgm:spPr/>
      <dgm:t>
        <a:bodyPr/>
        <a:lstStyle/>
        <a:p>
          <a:r>
            <a:rPr lang="es-ES" dirty="0"/>
            <a:t>Conclusiones, bibliografía y notas</a:t>
          </a:r>
        </a:p>
      </dgm:t>
    </dgm:pt>
    <dgm:pt modelId="{2059236F-B273-440A-8D7B-7583D5630599}" type="parTrans" cxnId="{AB6AB2BB-5D90-48E9-B1C9-452E11AEFF93}">
      <dgm:prSet/>
      <dgm:spPr/>
      <dgm:t>
        <a:bodyPr/>
        <a:lstStyle/>
        <a:p>
          <a:endParaRPr lang="es-ES"/>
        </a:p>
      </dgm:t>
    </dgm:pt>
    <dgm:pt modelId="{36CE6A4B-B958-4CEA-84A9-EA2FE9327E12}" type="sibTrans" cxnId="{AB6AB2BB-5D90-48E9-B1C9-452E11AEFF93}">
      <dgm:prSet/>
      <dgm:spPr/>
      <dgm:t>
        <a:bodyPr/>
        <a:lstStyle/>
        <a:p>
          <a:endParaRPr lang="es-ES"/>
        </a:p>
      </dgm:t>
    </dgm:pt>
    <dgm:pt modelId="{FC065CC8-47C9-4A5E-A761-04CD91F30726}">
      <dgm:prSet phldrT="[Texto]"/>
      <dgm:spPr/>
      <dgm:t>
        <a:bodyPr/>
        <a:lstStyle/>
        <a:p>
          <a:r>
            <a:rPr lang="es-ES" dirty="0" err="1"/>
            <a:t>Camunda</a:t>
          </a:r>
          <a:r>
            <a:rPr lang="es-ES" dirty="0"/>
            <a:t> (rediseño para automatización)</a:t>
          </a:r>
        </a:p>
      </dgm:t>
    </dgm:pt>
    <dgm:pt modelId="{A9E1730C-7469-4CFB-8E5A-8B322F3E4592}" type="parTrans" cxnId="{3C6D5EB2-27F0-48AD-AFAD-39D0CA211B86}">
      <dgm:prSet/>
      <dgm:spPr/>
      <dgm:t>
        <a:bodyPr/>
        <a:lstStyle/>
        <a:p>
          <a:endParaRPr lang="es-ES"/>
        </a:p>
      </dgm:t>
    </dgm:pt>
    <dgm:pt modelId="{8207ED3E-532D-4E0B-A903-650D4F733E4F}" type="sibTrans" cxnId="{3C6D5EB2-27F0-48AD-AFAD-39D0CA211B86}">
      <dgm:prSet/>
      <dgm:spPr/>
      <dgm:t>
        <a:bodyPr/>
        <a:lstStyle/>
        <a:p>
          <a:endParaRPr lang="es-ES"/>
        </a:p>
      </dgm:t>
    </dgm:pt>
    <dgm:pt modelId="{22415B3A-87B3-4803-BC7B-2F804208CDEA}">
      <dgm:prSet phldrT="[Texto]"/>
      <dgm:spPr/>
      <dgm:t>
        <a:bodyPr/>
        <a:lstStyle/>
        <a:p>
          <a:r>
            <a:rPr lang="es-ES" dirty="0"/>
            <a:t>DEMO</a:t>
          </a:r>
        </a:p>
      </dgm:t>
    </dgm:pt>
    <dgm:pt modelId="{E96C7D30-D2BA-488B-A26B-1CE16E35C12F}" type="parTrans" cxnId="{8B509D40-5EB5-4B07-BF46-DFEBE133FEF2}">
      <dgm:prSet/>
      <dgm:spPr/>
      <dgm:t>
        <a:bodyPr/>
        <a:lstStyle/>
        <a:p>
          <a:endParaRPr lang="es-ES"/>
        </a:p>
      </dgm:t>
    </dgm:pt>
    <dgm:pt modelId="{1A4E7104-4DE0-4148-8548-9B0924E2D832}" type="sibTrans" cxnId="{8B509D40-5EB5-4B07-BF46-DFEBE133FEF2}">
      <dgm:prSet/>
      <dgm:spPr/>
      <dgm:t>
        <a:bodyPr/>
        <a:lstStyle/>
        <a:p>
          <a:endParaRPr lang="es-ES"/>
        </a:p>
      </dgm:t>
    </dgm:pt>
    <dgm:pt modelId="{DADA6E5B-FA4D-4C4A-866D-693283AA78C5}" type="pres">
      <dgm:prSet presAssocID="{38F39335-2EEC-40BE-B80A-0C9754BF215A}" presName="Name0" presStyleCnt="0">
        <dgm:presLayoutVars>
          <dgm:chMax val="7"/>
          <dgm:chPref val="7"/>
          <dgm:dir/>
        </dgm:presLayoutVars>
      </dgm:prSet>
      <dgm:spPr/>
    </dgm:pt>
    <dgm:pt modelId="{2C284EE5-8C6F-4B96-97E7-2F3FA2BC6D6E}" type="pres">
      <dgm:prSet presAssocID="{38F39335-2EEC-40BE-B80A-0C9754BF215A}" presName="Name1" presStyleCnt="0"/>
      <dgm:spPr/>
    </dgm:pt>
    <dgm:pt modelId="{BE118432-8EB5-40B1-82F7-0A8BDBA02853}" type="pres">
      <dgm:prSet presAssocID="{38F39335-2EEC-40BE-B80A-0C9754BF215A}" presName="cycle" presStyleCnt="0"/>
      <dgm:spPr/>
    </dgm:pt>
    <dgm:pt modelId="{6B4E4478-9D72-4AE0-9445-EC1BE10A8587}" type="pres">
      <dgm:prSet presAssocID="{38F39335-2EEC-40BE-B80A-0C9754BF215A}" presName="srcNode" presStyleLbl="node1" presStyleIdx="0" presStyleCnt="6"/>
      <dgm:spPr/>
    </dgm:pt>
    <dgm:pt modelId="{63070EE7-70EB-4F78-BECA-794851E860E2}" type="pres">
      <dgm:prSet presAssocID="{38F39335-2EEC-40BE-B80A-0C9754BF215A}" presName="conn" presStyleLbl="parChTrans1D2" presStyleIdx="0" presStyleCnt="1"/>
      <dgm:spPr/>
    </dgm:pt>
    <dgm:pt modelId="{F8C7D3A4-5E7B-45BF-BEE8-4016FE05CFE4}" type="pres">
      <dgm:prSet presAssocID="{38F39335-2EEC-40BE-B80A-0C9754BF215A}" presName="extraNode" presStyleLbl="node1" presStyleIdx="0" presStyleCnt="6"/>
      <dgm:spPr/>
    </dgm:pt>
    <dgm:pt modelId="{3928CD97-64FD-4036-BE74-4898C204D580}" type="pres">
      <dgm:prSet presAssocID="{38F39335-2EEC-40BE-B80A-0C9754BF215A}" presName="dstNode" presStyleLbl="node1" presStyleIdx="0" presStyleCnt="6"/>
      <dgm:spPr/>
    </dgm:pt>
    <dgm:pt modelId="{59C684DF-4906-4AE0-8E9E-3185855BCC3B}" type="pres">
      <dgm:prSet presAssocID="{F63F019F-1B4F-418F-A47F-AF4ABE0CA3E7}" presName="text_1" presStyleLbl="node1" presStyleIdx="0" presStyleCnt="6">
        <dgm:presLayoutVars>
          <dgm:bulletEnabled val="1"/>
        </dgm:presLayoutVars>
      </dgm:prSet>
      <dgm:spPr/>
    </dgm:pt>
    <dgm:pt modelId="{E22BA6C3-885A-44FC-826F-23DBC0F89A85}" type="pres">
      <dgm:prSet presAssocID="{F63F019F-1B4F-418F-A47F-AF4ABE0CA3E7}" presName="accent_1" presStyleCnt="0"/>
      <dgm:spPr/>
    </dgm:pt>
    <dgm:pt modelId="{A12A4AE2-0FE9-4CA7-A3FF-626AA979A0E2}" type="pres">
      <dgm:prSet presAssocID="{F63F019F-1B4F-418F-A47F-AF4ABE0CA3E7}" presName="accentRepeatNode" presStyleLbl="solidFgAcc1" presStyleIdx="0" presStyleCnt="6"/>
      <dgm:spPr/>
    </dgm:pt>
    <dgm:pt modelId="{1AE9E5EE-F811-4093-B33D-CD000CBDC0A8}" type="pres">
      <dgm:prSet presAssocID="{FC065CC8-47C9-4A5E-A761-04CD91F30726}" presName="text_2" presStyleLbl="node1" presStyleIdx="1" presStyleCnt="6">
        <dgm:presLayoutVars>
          <dgm:bulletEnabled val="1"/>
        </dgm:presLayoutVars>
      </dgm:prSet>
      <dgm:spPr/>
    </dgm:pt>
    <dgm:pt modelId="{090640A1-C5FA-4CCE-9B06-0B33AE158287}" type="pres">
      <dgm:prSet presAssocID="{FC065CC8-47C9-4A5E-A761-04CD91F30726}" presName="accent_2" presStyleCnt="0"/>
      <dgm:spPr/>
    </dgm:pt>
    <dgm:pt modelId="{46E1354A-F5EA-4DF9-AA0A-DDFC9D6DD70F}" type="pres">
      <dgm:prSet presAssocID="{FC065CC8-47C9-4A5E-A761-04CD91F30726}" presName="accentRepeatNode" presStyleLbl="solidFgAcc1" presStyleIdx="1" presStyleCnt="6"/>
      <dgm:spPr/>
    </dgm:pt>
    <dgm:pt modelId="{367E8BAC-1F77-45FA-B10B-AFACF8FCB18C}" type="pres">
      <dgm:prSet presAssocID="{BBBC66F8-DB40-431C-BBEE-BBBE70A49F69}" presName="text_3" presStyleLbl="node1" presStyleIdx="2" presStyleCnt="6">
        <dgm:presLayoutVars>
          <dgm:bulletEnabled val="1"/>
        </dgm:presLayoutVars>
      </dgm:prSet>
      <dgm:spPr/>
    </dgm:pt>
    <dgm:pt modelId="{11D9502C-641F-4BC3-BD5F-F9914616358F}" type="pres">
      <dgm:prSet presAssocID="{BBBC66F8-DB40-431C-BBEE-BBBE70A49F69}" presName="accent_3" presStyleCnt="0"/>
      <dgm:spPr/>
    </dgm:pt>
    <dgm:pt modelId="{CB04A212-7D46-4113-A22A-9F91909D1BF6}" type="pres">
      <dgm:prSet presAssocID="{BBBC66F8-DB40-431C-BBEE-BBBE70A49F69}" presName="accentRepeatNode" presStyleLbl="solidFgAcc1" presStyleIdx="2" presStyleCnt="6"/>
      <dgm:spPr/>
    </dgm:pt>
    <dgm:pt modelId="{E2B56C5A-1923-44B7-B9DA-B2221C7200D5}" type="pres">
      <dgm:prSet presAssocID="{4435519C-406C-4C70-94C2-30E5916BDD65}" presName="text_4" presStyleLbl="node1" presStyleIdx="3" presStyleCnt="6">
        <dgm:presLayoutVars>
          <dgm:bulletEnabled val="1"/>
        </dgm:presLayoutVars>
      </dgm:prSet>
      <dgm:spPr/>
    </dgm:pt>
    <dgm:pt modelId="{3EB58CF6-B994-42F7-8754-FDED3162EF68}" type="pres">
      <dgm:prSet presAssocID="{4435519C-406C-4C70-94C2-30E5916BDD65}" presName="accent_4" presStyleCnt="0"/>
      <dgm:spPr/>
    </dgm:pt>
    <dgm:pt modelId="{8F0FA9E2-0CA8-4C51-8D1F-79C130E39A9D}" type="pres">
      <dgm:prSet presAssocID="{4435519C-406C-4C70-94C2-30E5916BDD65}" presName="accentRepeatNode" presStyleLbl="solidFgAcc1" presStyleIdx="3" presStyleCnt="6"/>
      <dgm:spPr/>
    </dgm:pt>
    <dgm:pt modelId="{CDE7CF63-954F-40AB-B92A-225F8FD88196}" type="pres">
      <dgm:prSet presAssocID="{22415B3A-87B3-4803-BC7B-2F804208CDEA}" presName="text_5" presStyleLbl="node1" presStyleIdx="4" presStyleCnt="6">
        <dgm:presLayoutVars>
          <dgm:bulletEnabled val="1"/>
        </dgm:presLayoutVars>
      </dgm:prSet>
      <dgm:spPr/>
    </dgm:pt>
    <dgm:pt modelId="{7FF35515-8953-44DB-BD18-A98A1A087491}" type="pres">
      <dgm:prSet presAssocID="{22415B3A-87B3-4803-BC7B-2F804208CDEA}" presName="accent_5" presStyleCnt="0"/>
      <dgm:spPr/>
    </dgm:pt>
    <dgm:pt modelId="{B7C2FFD9-C71C-4B6D-9F05-6FFB0F6C302C}" type="pres">
      <dgm:prSet presAssocID="{22415B3A-87B3-4803-BC7B-2F804208CDEA}" presName="accentRepeatNode" presStyleLbl="solidFgAcc1" presStyleIdx="4" presStyleCnt="6"/>
      <dgm:spPr/>
    </dgm:pt>
    <dgm:pt modelId="{F51B36AC-BF5F-4E60-A5B6-78F34FD87F4B}" type="pres">
      <dgm:prSet presAssocID="{DD8357B9-9AC6-4061-9428-535279585861}" presName="text_6" presStyleLbl="node1" presStyleIdx="5" presStyleCnt="6">
        <dgm:presLayoutVars>
          <dgm:bulletEnabled val="1"/>
        </dgm:presLayoutVars>
      </dgm:prSet>
      <dgm:spPr/>
    </dgm:pt>
    <dgm:pt modelId="{E1D5FE24-58E4-4B6A-919D-3A14109DF841}" type="pres">
      <dgm:prSet presAssocID="{DD8357B9-9AC6-4061-9428-535279585861}" presName="accent_6" presStyleCnt="0"/>
      <dgm:spPr/>
    </dgm:pt>
    <dgm:pt modelId="{53C0F29D-97EB-45FF-A923-B5670569B7AA}" type="pres">
      <dgm:prSet presAssocID="{DD8357B9-9AC6-4061-9428-535279585861}" presName="accentRepeatNode" presStyleLbl="solidFgAcc1" presStyleIdx="5" presStyleCnt="6"/>
      <dgm:spPr/>
    </dgm:pt>
  </dgm:ptLst>
  <dgm:cxnLst>
    <dgm:cxn modelId="{54E1C32E-1C9B-423D-B11A-A74BB3B9B30C}" type="presOf" srcId="{4435519C-406C-4C70-94C2-30E5916BDD65}" destId="{E2B56C5A-1923-44B7-B9DA-B2221C7200D5}" srcOrd="0" destOrd="0" presId="urn:microsoft.com/office/officeart/2008/layout/VerticalCurvedList"/>
    <dgm:cxn modelId="{7EF2943F-CF36-45C0-A313-AE753EF7DC23}" srcId="{38F39335-2EEC-40BE-B80A-0C9754BF215A}" destId="{4435519C-406C-4C70-94C2-30E5916BDD65}" srcOrd="3" destOrd="0" parTransId="{D8EC55B8-9DCD-4ECA-876D-88A0612D511B}" sibTransId="{4B96F06F-462E-4A07-B50A-65838DF39D3C}"/>
    <dgm:cxn modelId="{8B509D40-5EB5-4B07-BF46-DFEBE133FEF2}" srcId="{38F39335-2EEC-40BE-B80A-0C9754BF215A}" destId="{22415B3A-87B3-4803-BC7B-2F804208CDEA}" srcOrd="4" destOrd="0" parTransId="{E96C7D30-D2BA-488B-A26B-1CE16E35C12F}" sibTransId="{1A4E7104-4DE0-4148-8548-9B0924E2D832}"/>
    <dgm:cxn modelId="{99FADA5E-B32D-4F2D-87F9-00098B3B4D0F}" type="presOf" srcId="{38F39335-2EEC-40BE-B80A-0C9754BF215A}" destId="{DADA6E5B-FA4D-4C4A-866D-693283AA78C5}" srcOrd="0" destOrd="0" presId="urn:microsoft.com/office/officeart/2008/layout/VerticalCurvedList"/>
    <dgm:cxn modelId="{03213965-CB46-4B77-AB0F-0258593F2964}" type="presOf" srcId="{22415B3A-87B3-4803-BC7B-2F804208CDEA}" destId="{CDE7CF63-954F-40AB-B92A-225F8FD88196}" srcOrd="0" destOrd="0" presId="urn:microsoft.com/office/officeart/2008/layout/VerticalCurvedList"/>
    <dgm:cxn modelId="{286D1C48-FF74-443F-9205-2D70B30CC45D}" type="presOf" srcId="{BBBC66F8-DB40-431C-BBEE-BBBE70A49F69}" destId="{367E8BAC-1F77-45FA-B10B-AFACF8FCB18C}" srcOrd="0" destOrd="0" presId="urn:microsoft.com/office/officeart/2008/layout/VerticalCurvedList"/>
    <dgm:cxn modelId="{3F9E9385-753B-444F-B9EF-461079647E9F}" type="presOf" srcId="{DD8357B9-9AC6-4061-9428-535279585861}" destId="{F51B36AC-BF5F-4E60-A5B6-78F34FD87F4B}" srcOrd="0" destOrd="0" presId="urn:microsoft.com/office/officeart/2008/layout/VerticalCurvedList"/>
    <dgm:cxn modelId="{B04DA68F-3146-4E98-B82B-D96129D4C3BE}" srcId="{38F39335-2EEC-40BE-B80A-0C9754BF215A}" destId="{BBBC66F8-DB40-431C-BBEE-BBBE70A49F69}" srcOrd="2" destOrd="0" parTransId="{5EAA9057-3F12-4B70-B268-F4DE0D7BDF27}" sibTransId="{45A090CA-9FB3-4EF5-8825-16305842F8C9}"/>
    <dgm:cxn modelId="{C2FD2792-DD77-44CF-8871-BC9D10A7FDEB}" type="presOf" srcId="{53C332A5-49CD-4AD2-A604-54A54B0F5FA4}" destId="{63070EE7-70EB-4F78-BECA-794851E860E2}" srcOrd="0" destOrd="0" presId="urn:microsoft.com/office/officeart/2008/layout/VerticalCurvedList"/>
    <dgm:cxn modelId="{9FC15598-1E88-4FBA-98F1-45A01656B4BA}" srcId="{38F39335-2EEC-40BE-B80A-0C9754BF215A}" destId="{F63F019F-1B4F-418F-A47F-AF4ABE0CA3E7}" srcOrd="0" destOrd="0" parTransId="{ED6F0F4C-CBE2-4B14-A3D9-DB54A4EE97BF}" sibTransId="{53C332A5-49CD-4AD2-A604-54A54B0F5FA4}"/>
    <dgm:cxn modelId="{3C6D5EB2-27F0-48AD-AFAD-39D0CA211B86}" srcId="{38F39335-2EEC-40BE-B80A-0C9754BF215A}" destId="{FC065CC8-47C9-4A5E-A761-04CD91F30726}" srcOrd="1" destOrd="0" parTransId="{A9E1730C-7469-4CFB-8E5A-8B322F3E4592}" sibTransId="{8207ED3E-532D-4E0B-A903-650D4F733E4F}"/>
    <dgm:cxn modelId="{AB6AB2BB-5D90-48E9-B1C9-452E11AEFF93}" srcId="{38F39335-2EEC-40BE-B80A-0C9754BF215A}" destId="{DD8357B9-9AC6-4061-9428-535279585861}" srcOrd="5" destOrd="0" parTransId="{2059236F-B273-440A-8D7B-7583D5630599}" sibTransId="{36CE6A4B-B958-4CEA-84A9-EA2FE9327E12}"/>
    <dgm:cxn modelId="{01125FEA-BCC0-4B7B-B927-FACEAB3A4BA6}" type="presOf" srcId="{F63F019F-1B4F-418F-A47F-AF4ABE0CA3E7}" destId="{59C684DF-4906-4AE0-8E9E-3185855BCC3B}" srcOrd="0" destOrd="0" presId="urn:microsoft.com/office/officeart/2008/layout/VerticalCurvedList"/>
    <dgm:cxn modelId="{9E93CAF9-0083-4E75-BE38-BB46DC69A052}" type="presOf" srcId="{FC065CC8-47C9-4A5E-A761-04CD91F30726}" destId="{1AE9E5EE-F811-4093-B33D-CD000CBDC0A8}" srcOrd="0" destOrd="0" presId="urn:microsoft.com/office/officeart/2008/layout/VerticalCurvedList"/>
    <dgm:cxn modelId="{2D9B0357-4388-46A3-B3DD-4C211C02CEE7}" type="presParOf" srcId="{DADA6E5B-FA4D-4C4A-866D-693283AA78C5}" destId="{2C284EE5-8C6F-4B96-97E7-2F3FA2BC6D6E}" srcOrd="0" destOrd="0" presId="urn:microsoft.com/office/officeart/2008/layout/VerticalCurvedList"/>
    <dgm:cxn modelId="{1193D59B-98BA-4081-BABE-1A0B2F781A0C}" type="presParOf" srcId="{2C284EE5-8C6F-4B96-97E7-2F3FA2BC6D6E}" destId="{BE118432-8EB5-40B1-82F7-0A8BDBA02853}" srcOrd="0" destOrd="0" presId="urn:microsoft.com/office/officeart/2008/layout/VerticalCurvedList"/>
    <dgm:cxn modelId="{A527C192-64DD-4365-B9A2-D687740FF3E1}" type="presParOf" srcId="{BE118432-8EB5-40B1-82F7-0A8BDBA02853}" destId="{6B4E4478-9D72-4AE0-9445-EC1BE10A8587}" srcOrd="0" destOrd="0" presId="urn:microsoft.com/office/officeart/2008/layout/VerticalCurvedList"/>
    <dgm:cxn modelId="{436AA23A-9FC5-4BAC-BDAE-A8637A611EBF}" type="presParOf" srcId="{BE118432-8EB5-40B1-82F7-0A8BDBA02853}" destId="{63070EE7-70EB-4F78-BECA-794851E860E2}" srcOrd="1" destOrd="0" presId="urn:microsoft.com/office/officeart/2008/layout/VerticalCurvedList"/>
    <dgm:cxn modelId="{77914352-EA90-4CEB-86B0-7D9772517388}" type="presParOf" srcId="{BE118432-8EB5-40B1-82F7-0A8BDBA02853}" destId="{F8C7D3A4-5E7B-45BF-BEE8-4016FE05CFE4}" srcOrd="2" destOrd="0" presId="urn:microsoft.com/office/officeart/2008/layout/VerticalCurvedList"/>
    <dgm:cxn modelId="{84DD825E-E675-4544-A298-6A15E1DF2593}" type="presParOf" srcId="{BE118432-8EB5-40B1-82F7-0A8BDBA02853}" destId="{3928CD97-64FD-4036-BE74-4898C204D580}" srcOrd="3" destOrd="0" presId="urn:microsoft.com/office/officeart/2008/layout/VerticalCurvedList"/>
    <dgm:cxn modelId="{D500F122-1C34-4D3D-A4F0-42778288A15E}" type="presParOf" srcId="{2C284EE5-8C6F-4B96-97E7-2F3FA2BC6D6E}" destId="{59C684DF-4906-4AE0-8E9E-3185855BCC3B}" srcOrd="1" destOrd="0" presId="urn:microsoft.com/office/officeart/2008/layout/VerticalCurvedList"/>
    <dgm:cxn modelId="{1CFB59FC-6B7C-46B9-ADB4-4B122B8F3318}" type="presParOf" srcId="{2C284EE5-8C6F-4B96-97E7-2F3FA2BC6D6E}" destId="{E22BA6C3-885A-44FC-826F-23DBC0F89A85}" srcOrd="2" destOrd="0" presId="urn:microsoft.com/office/officeart/2008/layout/VerticalCurvedList"/>
    <dgm:cxn modelId="{A7EBB070-8681-422F-883A-DB246248F3C3}" type="presParOf" srcId="{E22BA6C3-885A-44FC-826F-23DBC0F89A85}" destId="{A12A4AE2-0FE9-4CA7-A3FF-626AA979A0E2}" srcOrd="0" destOrd="0" presId="urn:microsoft.com/office/officeart/2008/layout/VerticalCurvedList"/>
    <dgm:cxn modelId="{12B5036C-F320-4516-A226-09A135AA3A56}" type="presParOf" srcId="{2C284EE5-8C6F-4B96-97E7-2F3FA2BC6D6E}" destId="{1AE9E5EE-F811-4093-B33D-CD000CBDC0A8}" srcOrd="3" destOrd="0" presId="urn:microsoft.com/office/officeart/2008/layout/VerticalCurvedList"/>
    <dgm:cxn modelId="{98E8B821-2F92-4BC4-AB3E-EBD1730F7234}" type="presParOf" srcId="{2C284EE5-8C6F-4B96-97E7-2F3FA2BC6D6E}" destId="{090640A1-C5FA-4CCE-9B06-0B33AE158287}" srcOrd="4" destOrd="0" presId="urn:microsoft.com/office/officeart/2008/layout/VerticalCurvedList"/>
    <dgm:cxn modelId="{AD3DD69D-7490-4465-92BB-7AF885F86224}" type="presParOf" srcId="{090640A1-C5FA-4CCE-9B06-0B33AE158287}" destId="{46E1354A-F5EA-4DF9-AA0A-DDFC9D6DD70F}" srcOrd="0" destOrd="0" presId="urn:microsoft.com/office/officeart/2008/layout/VerticalCurvedList"/>
    <dgm:cxn modelId="{BBADC356-DF6B-4AA1-A6D7-719C368FDA20}" type="presParOf" srcId="{2C284EE5-8C6F-4B96-97E7-2F3FA2BC6D6E}" destId="{367E8BAC-1F77-45FA-B10B-AFACF8FCB18C}" srcOrd="5" destOrd="0" presId="urn:microsoft.com/office/officeart/2008/layout/VerticalCurvedList"/>
    <dgm:cxn modelId="{38BF127C-F77E-4DA1-BBDF-82457FB804FC}" type="presParOf" srcId="{2C284EE5-8C6F-4B96-97E7-2F3FA2BC6D6E}" destId="{11D9502C-641F-4BC3-BD5F-F9914616358F}" srcOrd="6" destOrd="0" presId="urn:microsoft.com/office/officeart/2008/layout/VerticalCurvedList"/>
    <dgm:cxn modelId="{0F637680-7AB2-4983-996F-797798A91849}" type="presParOf" srcId="{11D9502C-641F-4BC3-BD5F-F9914616358F}" destId="{CB04A212-7D46-4113-A22A-9F91909D1BF6}" srcOrd="0" destOrd="0" presId="urn:microsoft.com/office/officeart/2008/layout/VerticalCurvedList"/>
    <dgm:cxn modelId="{FB1EA23E-4D9F-48AE-8F62-2E6DF885881D}" type="presParOf" srcId="{2C284EE5-8C6F-4B96-97E7-2F3FA2BC6D6E}" destId="{E2B56C5A-1923-44B7-B9DA-B2221C7200D5}" srcOrd="7" destOrd="0" presId="urn:microsoft.com/office/officeart/2008/layout/VerticalCurvedList"/>
    <dgm:cxn modelId="{99084B44-CF61-41BE-8C42-0BCBEA869973}" type="presParOf" srcId="{2C284EE5-8C6F-4B96-97E7-2F3FA2BC6D6E}" destId="{3EB58CF6-B994-42F7-8754-FDED3162EF68}" srcOrd="8" destOrd="0" presId="urn:microsoft.com/office/officeart/2008/layout/VerticalCurvedList"/>
    <dgm:cxn modelId="{B4E0F848-08A4-4B98-BC83-A1CA144B82D5}" type="presParOf" srcId="{3EB58CF6-B994-42F7-8754-FDED3162EF68}" destId="{8F0FA9E2-0CA8-4C51-8D1F-79C130E39A9D}" srcOrd="0" destOrd="0" presId="urn:microsoft.com/office/officeart/2008/layout/VerticalCurvedList"/>
    <dgm:cxn modelId="{DD9EBD83-A51E-414D-8DEA-44BB88AD6CD2}" type="presParOf" srcId="{2C284EE5-8C6F-4B96-97E7-2F3FA2BC6D6E}" destId="{CDE7CF63-954F-40AB-B92A-225F8FD88196}" srcOrd="9" destOrd="0" presId="urn:microsoft.com/office/officeart/2008/layout/VerticalCurvedList"/>
    <dgm:cxn modelId="{FB09F8F5-6CF7-4E05-B738-A7A43A5D7FF1}" type="presParOf" srcId="{2C284EE5-8C6F-4B96-97E7-2F3FA2BC6D6E}" destId="{7FF35515-8953-44DB-BD18-A98A1A087491}" srcOrd="10" destOrd="0" presId="urn:microsoft.com/office/officeart/2008/layout/VerticalCurvedList"/>
    <dgm:cxn modelId="{C70E9DA3-B0C2-4808-A67F-32E8C556B13F}" type="presParOf" srcId="{7FF35515-8953-44DB-BD18-A98A1A087491}" destId="{B7C2FFD9-C71C-4B6D-9F05-6FFB0F6C302C}" srcOrd="0" destOrd="0" presId="urn:microsoft.com/office/officeart/2008/layout/VerticalCurvedList"/>
    <dgm:cxn modelId="{F89FA498-EA38-410D-912F-FF256D8E8F6B}" type="presParOf" srcId="{2C284EE5-8C6F-4B96-97E7-2F3FA2BC6D6E}" destId="{F51B36AC-BF5F-4E60-A5B6-78F34FD87F4B}" srcOrd="11" destOrd="0" presId="urn:microsoft.com/office/officeart/2008/layout/VerticalCurvedList"/>
    <dgm:cxn modelId="{6946D97B-F861-4510-91A7-B40D73B9BA03}" type="presParOf" srcId="{2C284EE5-8C6F-4B96-97E7-2F3FA2BC6D6E}" destId="{E1D5FE24-58E4-4B6A-919D-3A14109DF841}" srcOrd="12" destOrd="0" presId="urn:microsoft.com/office/officeart/2008/layout/VerticalCurvedList"/>
    <dgm:cxn modelId="{FD68432B-4E76-4A5C-8908-AEF8B7847E3F}" type="presParOf" srcId="{E1D5FE24-58E4-4B6A-919D-3A14109DF841}" destId="{53C0F29D-97EB-45FF-A923-B5670569B7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70EE7-70EB-4F78-BECA-794851E860E2}">
      <dsp:nvSpPr>
        <dsp:cNvPr id="0" name=""/>
        <dsp:cNvSpPr/>
      </dsp:nvSpPr>
      <dsp:spPr>
        <a:xfrm>
          <a:off x="-6680223" y="-1021536"/>
          <a:ext cx="7950844" cy="7950844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684DF-4906-4AE0-8E9E-3185855BCC3B}">
      <dsp:nvSpPr>
        <dsp:cNvPr id="0" name=""/>
        <dsp:cNvSpPr/>
      </dsp:nvSpPr>
      <dsp:spPr>
        <a:xfrm>
          <a:off x="472917" y="311103"/>
          <a:ext cx="7894564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Modelo original</a:t>
          </a:r>
        </a:p>
      </dsp:txBody>
      <dsp:txXfrm>
        <a:off x="472917" y="311103"/>
        <a:ext cx="7894564" cy="621970"/>
      </dsp:txXfrm>
    </dsp:sp>
    <dsp:sp modelId="{A12A4AE2-0FE9-4CA7-A3FF-626AA979A0E2}">
      <dsp:nvSpPr>
        <dsp:cNvPr id="0" name=""/>
        <dsp:cNvSpPr/>
      </dsp:nvSpPr>
      <dsp:spPr>
        <a:xfrm>
          <a:off x="84185" y="233356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9E5EE-F811-4093-B33D-CD000CBDC0A8}">
      <dsp:nvSpPr>
        <dsp:cNvPr id="0" name=""/>
        <dsp:cNvSpPr/>
      </dsp:nvSpPr>
      <dsp:spPr>
        <a:xfrm>
          <a:off x="984530" y="1243940"/>
          <a:ext cx="7382951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/>
            <a:t>Camunda</a:t>
          </a:r>
          <a:r>
            <a:rPr lang="es-ES" sz="2800" kern="1200" dirty="0"/>
            <a:t> (rediseño para automatización)</a:t>
          </a:r>
        </a:p>
      </dsp:txBody>
      <dsp:txXfrm>
        <a:off x="984530" y="1243940"/>
        <a:ext cx="7382951" cy="621970"/>
      </dsp:txXfrm>
    </dsp:sp>
    <dsp:sp modelId="{46E1354A-F5EA-4DF9-AA0A-DDFC9D6DD70F}">
      <dsp:nvSpPr>
        <dsp:cNvPr id="0" name=""/>
        <dsp:cNvSpPr/>
      </dsp:nvSpPr>
      <dsp:spPr>
        <a:xfrm>
          <a:off x="595798" y="1166193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E8BAC-1F77-45FA-B10B-AFACF8FCB18C}">
      <dsp:nvSpPr>
        <dsp:cNvPr id="0" name=""/>
        <dsp:cNvSpPr/>
      </dsp:nvSpPr>
      <dsp:spPr>
        <a:xfrm>
          <a:off x="1218477" y="2176777"/>
          <a:ext cx="7149003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Tareas (manuales, usuario, automáticas)</a:t>
          </a:r>
        </a:p>
      </dsp:txBody>
      <dsp:txXfrm>
        <a:off x="1218477" y="2176777"/>
        <a:ext cx="7149003" cy="621970"/>
      </dsp:txXfrm>
    </dsp:sp>
    <dsp:sp modelId="{CB04A212-7D46-4113-A22A-9F91909D1BF6}">
      <dsp:nvSpPr>
        <dsp:cNvPr id="0" name=""/>
        <dsp:cNvSpPr/>
      </dsp:nvSpPr>
      <dsp:spPr>
        <a:xfrm>
          <a:off x="829746" y="2099031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56C5A-1923-44B7-B9DA-B2221C7200D5}">
      <dsp:nvSpPr>
        <dsp:cNvPr id="0" name=""/>
        <dsp:cNvSpPr/>
      </dsp:nvSpPr>
      <dsp:spPr>
        <a:xfrm>
          <a:off x="1218477" y="3109023"/>
          <a:ext cx="7149003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</a:t>
          </a:r>
        </a:p>
      </dsp:txBody>
      <dsp:txXfrm>
        <a:off x="1218477" y="3109023"/>
        <a:ext cx="7149003" cy="621970"/>
      </dsp:txXfrm>
    </dsp:sp>
    <dsp:sp modelId="{8F0FA9E2-0CA8-4C51-8D1F-79C130E39A9D}">
      <dsp:nvSpPr>
        <dsp:cNvPr id="0" name=""/>
        <dsp:cNvSpPr/>
      </dsp:nvSpPr>
      <dsp:spPr>
        <a:xfrm>
          <a:off x="829746" y="3031277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7CF63-954F-40AB-B92A-225F8FD88196}">
      <dsp:nvSpPr>
        <dsp:cNvPr id="0" name=""/>
        <dsp:cNvSpPr/>
      </dsp:nvSpPr>
      <dsp:spPr>
        <a:xfrm>
          <a:off x="984530" y="4041860"/>
          <a:ext cx="7382951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DEMO</a:t>
          </a:r>
        </a:p>
      </dsp:txBody>
      <dsp:txXfrm>
        <a:off x="984530" y="4041860"/>
        <a:ext cx="7382951" cy="621970"/>
      </dsp:txXfrm>
    </dsp:sp>
    <dsp:sp modelId="{B7C2FFD9-C71C-4B6D-9F05-6FFB0F6C302C}">
      <dsp:nvSpPr>
        <dsp:cNvPr id="0" name=""/>
        <dsp:cNvSpPr/>
      </dsp:nvSpPr>
      <dsp:spPr>
        <a:xfrm>
          <a:off x="595798" y="3964114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B36AC-BF5F-4E60-A5B6-78F34FD87F4B}">
      <dsp:nvSpPr>
        <dsp:cNvPr id="0" name=""/>
        <dsp:cNvSpPr/>
      </dsp:nvSpPr>
      <dsp:spPr>
        <a:xfrm>
          <a:off x="472917" y="4974697"/>
          <a:ext cx="7894564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Conclusiones, bibliografía y notas</a:t>
          </a:r>
        </a:p>
      </dsp:txBody>
      <dsp:txXfrm>
        <a:off x="472917" y="4974697"/>
        <a:ext cx="7894564" cy="621970"/>
      </dsp:txXfrm>
    </dsp:sp>
    <dsp:sp modelId="{53C0F29D-97EB-45FF-A923-B5670569B7AA}">
      <dsp:nvSpPr>
        <dsp:cNvPr id="0" name=""/>
        <dsp:cNvSpPr/>
      </dsp:nvSpPr>
      <dsp:spPr>
        <a:xfrm>
          <a:off x="84185" y="4896951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62D8E-74F3-45A1-A41D-AC9D064563A0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9847C-28B0-41A4-B941-09D3ED8210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09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es el modelo original, tras el rediseño provisto por el Taller II.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9847C-28B0-41A4-B941-09D3ED8210D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28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ha modificado el modelo BPMN para: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Clasificar cada actividad del proceso según sea: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Manual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De usuario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Automática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dirty="0"/>
              <a:t>Se han añadido dos actividades para el envío de mensajes automatizados.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dirty="0"/>
              <a:t>Se ha añadido una actividad para la toma de decisiones automatizada mediante DMN al principio del proceso.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9847C-28B0-41A4-B941-09D3ED8210D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91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Todas las actividades han sido clasificadas en manuales, de usuario y automáticas. Todas las actividades de usuario tienen asociada o bien un formulario interno o externo.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9847C-28B0-41A4-B941-09D3ED8210D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28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Adjunto en el anexo de este taller.</a:t>
            </a:r>
          </a:p>
          <a:p>
            <a:endParaRPr lang="es-ES" dirty="0"/>
          </a:p>
          <a:p>
            <a:r>
              <a:rPr lang="es-ES" dirty="0"/>
              <a:t>Tres módulos diferenciables: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Relativos a </a:t>
            </a:r>
            <a:r>
              <a:rPr lang="es-ES" dirty="0" err="1"/>
              <a:t>Camunda</a:t>
            </a:r>
            <a:r>
              <a:rPr lang="es-E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Relativos al envío de emails (Apache)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Relativos a la generación de documentos 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9847C-28B0-41A4-B941-09D3ED8210D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80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Adjunto en el anexo de este taller.</a:t>
            </a:r>
          </a:p>
          <a:p>
            <a:endParaRPr lang="es-ES" dirty="0"/>
          </a:p>
          <a:p>
            <a:r>
              <a:rPr lang="es-ES" dirty="0"/>
              <a:t>Tres módulos que contienen todas las clases del proyecto: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org.camunda.bpmn.sepsis.documento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 err="1"/>
              <a:t>org.camunda.bpmn.sepsis.main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 err="1"/>
              <a:t>org.camunda.bpmn.sepsis.resources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9847C-28B0-41A4-B941-09D3ED8210D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20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90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06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3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9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90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6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51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0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5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61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20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E0868F-2EF3-4A5F-83D6-069436179536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5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448D1-2A77-406B-A138-AE79C9BD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40" y="1229821"/>
            <a:ext cx="9966960" cy="3035808"/>
          </a:xfrm>
        </p:spPr>
        <p:txBody>
          <a:bodyPr/>
          <a:lstStyle/>
          <a:p>
            <a:r>
              <a:rPr lang="es-ES" sz="8800"/>
              <a:t>Gestión de procesos y servicios (GPS)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8BA009-3E32-4E25-A755-C76A4042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678" y="4501662"/>
            <a:ext cx="9287491" cy="1758460"/>
          </a:xfrm>
        </p:spPr>
        <p:txBody>
          <a:bodyPr>
            <a:normAutofit/>
          </a:bodyPr>
          <a:lstStyle/>
          <a:p>
            <a:r>
              <a:rPr lang="es-ES" dirty="0"/>
              <a:t>Taller III – Grupo 5 – Tema: Sepsis</a:t>
            </a:r>
          </a:p>
          <a:p>
            <a:r>
              <a:rPr lang="es-ES" dirty="0"/>
              <a:t>Curso 2021/2022</a:t>
            </a:r>
          </a:p>
          <a:p>
            <a:endParaRPr lang="es-ES" dirty="0"/>
          </a:p>
          <a:p>
            <a:r>
              <a:rPr lang="es-ES" dirty="0"/>
              <a:t>Miembros: Pedro Escobar, Alejandro Fernández, Juan Diego Villalobos 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CC8A17A-0623-4D80-8D59-E1A8F18F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991" y="6400800"/>
            <a:ext cx="49911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58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8986B90-A332-4399-BC54-40B341A5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168"/>
            <a:ext cx="12192000" cy="834702"/>
          </a:xfrm>
        </p:spPr>
        <p:txBody>
          <a:bodyPr/>
          <a:lstStyle/>
          <a:p>
            <a:pPr algn="ctr"/>
            <a:r>
              <a:rPr lang="es-ES"/>
              <a:t>Índice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A2C4DA1-7381-4E59-82F2-DE4402778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305120"/>
              </p:ext>
            </p:extLst>
          </p:nvPr>
        </p:nvGraphicFramePr>
        <p:xfrm>
          <a:off x="2782389" y="950229"/>
          <a:ext cx="8451667" cy="590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áfico 10" descr="Portapapeles comprobado con relleno sólido">
            <a:extLst>
              <a:ext uri="{FF2B5EF4-FFF2-40B4-BE49-F238E27FC236}">
                <a16:creationId xmlns:a16="http://schemas.microsoft.com/office/drawing/2014/main" id="{80414118-DB1D-4B9C-A83B-ED1C1BCD5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178726" y="1784931"/>
            <a:ext cx="4006342" cy="40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4566864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Modelo original</a:t>
            </a:r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B97D6DD8-5C84-4EB7-9A21-EC2D76D91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950"/>
            <a:ext cx="12192000" cy="45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0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3783988" cy="711604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camunda</a:t>
            </a:r>
            <a:endParaRPr lang="es-ES" dirty="0"/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F8A5DFD3-E3FF-48EB-90F4-690A9894F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3" y="926926"/>
            <a:ext cx="11956094" cy="37959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15EAE90-6275-4F46-91C8-5BA734BA0D76}"/>
              </a:ext>
            </a:extLst>
          </p:cNvPr>
          <p:cNvSpPr/>
          <p:nvPr/>
        </p:nvSpPr>
        <p:spPr>
          <a:xfrm>
            <a:off x="469726" y="1352811"/>
            <a:ext cx="795403" cy="56367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6BB4C7F-BBC8-4D3C-A292-03119437664C}"/>
              </a:ext>
            </a:extLst>
          </p:cNvPr>
          <p:cNvSpPr/>
          <p:nvPr/>
        </p:nvSpPr>
        <p:spPr>
          <a:xfrm>
            <a:off x="10292219" y="2419611"/>
            <a:ext cx="795403" cy="56367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05E7699-ED9D-4469-89FF-03CB6835AB16}"/>
              </a:ext>
            </a:extLst>
          </p:cNvPr>
          <p:cNvSpPr/>
          <p:nvPr/>
        </p:nvSpPr>
        <p:spPr>
          <a:xfrm>
            <a:off x="11206619" y="3903946"/>
            <a:ext cx="795403" cy="56367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DAFC6B-E492-450C-B5A2-EDFC927629CF}"/>
              </a:ext>
            </a:extLst>
          </p:cNvPr>
          <p:cNvSpPr txBox="1"/>
          <p:nvPr/>
        </p:nvSpPr>
        <p:spPr>
          <a:xfrm>
            <a:off x="310021" y="5161004"/>
            <a:ext cx="18366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DMN</a:t>
            </a:r>
          </a:p>
          <a:p>
            <a:pPr algn="ctr"/>
            <a:r>
              <a:rPr lang="es-ES" sz="2800" dirty="0"/>
              <a:t>Decisión</a:t>
            </a:r>
            <a:r>
              <a:rPr lang="es-ES" sz="1800" dirty="0"/>
              <a:t>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F3EFFC0-E056-4838-891F-42519DBB1366}"/>
              </a:ext>
            </a:extLst>
          </p:cNvPr>
          <p:cNvSpPr txBox="1"/>
          <p:nvPr/>
        </p:nvSpPr>
        <p:spPr>
          <a:xfrm>
            <a:off x="9476459" y="5161005"/>
            <a:ext cx="18366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Envío mensajes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AC30528-4A38-44DE-B4E5-2A596FFE8AB1}"/>
              </a:ext>
            </a:extLst>
          </p:cNvPr>
          <p:cNvCxnSpPr>
            <a:stCxn id="3" idx="4"/>
            <a:endCxn id="8" idx="0"/>
          </p:cNvCxnSpPr>
          <p:nvPr/>
        </p:nvCxnSpPr>
        <p:spPr>
          <a:xfrm>
            <a:off x="867428" y="1916482"/>
            <a:ext cx="360908" cy="3244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E814066-075F-4650-AF95-EB8A187431FC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10394774" y="2900734"/>
            <a:ext cx="13929" cy="2260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D7E11E5-AC08-40C1-B744-1F0715A06F87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flipH="1">
            <a:off x="11313088" y="4467617"/>
            <a:ext cx="291233" cy="1170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145FC0-09EE-4853-919D-5F2C4B173D77}"/>
              </a:ext>
            </a:extLst>
          </p:cNvPr>
          <p:cNvSpPr txBox="1"/>
          <p:nvPr/>
        </p:nvSpPr>
        <p:spPr>
          <a:xfrm>
            <a:off x="2994800" y="5161003"/>
            <a:ext cx="54977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Tareas de usuario, manuales y automáticas</a:t>
            </a:r>
            <a:endParaRPr lang="es-ES" dirty="0"/>
          </a:p>
        </p:txBody>
      </p:sp>
      <p:sp>
        <p:nvSpPr>
          <p:cNvPr id="26" name="Signo más 25">
            <a:extLst>
              <a:ext uri="{FF2B5EF4-FFF2-40B4-BE49-F238E27FC236}">
                <a16:creationId xmlns:a16="http://schemas.microsoft.com/office/drawing/2014/main" id="{3D36F66F-A6B2-402E-A44A-FCB1636D86F5}"/>
              </a:ext>
            </a:extLst>
          </p:cNvPr>
          <p:cNvSpPr/>
          <p:nvPr/>
        </p:nvSpPr>
        <p:spPr>
          <a:xfrm>
            <a:off x="2292103" y="5306120"/>
            <a:ext cx="663879" cy="620038"/>
          </a:xfrm>
          <a:prstGeom prst="mathPlu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más 26">
            <a:extLst>
              <a:ext uri="{FF2B5EF4-FFF2-40B4-BE49-F238E27FC236}">
                <a16:creationId xmlns:a16="http://schemas.microsoft.com/office/drawing/2014/main" id="{9D324353-9F16-4B00-AB54-187E8E812922}"/>
              </a:ext>
            </a:extLst>
          </p:cNvPr>
          <p:cNvSpPr/>
          <p:nvPr/>
        </p:nvSpPr>
        <p:spPr>
          <a:xfrm>
            <a:off x="8652548" y="5306120"/>
            <a:ext cx="663879" cy="620038"/>
          </a:xfrm>
          <a:prstGeom prst="mathPlu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2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3" y="215322"/>
            <a:ext cx="1885162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tareas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4A85ACF-1A98-40A9-8BE5-E4E03D3D0120}"/>
              </a:ext>
            </a:extLst>
          </p:cNvPr>
          <p:cNvCxnSpPr/>
          <p:nvPr/>
        </p:nvCxnSpPr>
        <p:spPr>
          <a:xfrm>
            <a:off x="1866378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5F09BCE-42DC-46B4-8F7C-54717CD5B443}"/>
              </a:ext>
            </a:extLst>
          </p:cNvPr>
          <p:cNvCxnSpPr>
            <a:cxnSpLocks/>
          </p:cNvCxnSpPr>
          <p:nvPr/>
        </p:nvCxnSpPr>
        <p:spPr>
          <a:xfrm flipV="1">
            <a:off x="1866378" y="1446757"/>
            <a:ext cx="10325622" cy="626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C447CD8-55D3-447A-87B1-32E8E4215A22}"/>
              </a:ext>
            </a:extLst>
          </p:cNvPr>
          <p:cNvCxnSpPr>
            <a:cxnSpLocks/>
          </p:cNvCxnSpPr>
          <p:nvPr/>
        </p:nvCxnSpPr>
        <p:spPr>
          <a:xfrm flipH="1">
            <a:off x="1866378" y="4202482"/>
            <a:ext cx="103256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4CDC515-BC31-4DB0-A40C-841CE6B8D3F5}"/>
              </a:ext>
            </a:extLst>
          </p:cNvPr>
          <p:cNvSpPr txBox="1"/>
          <p:nvPr/>
        </p:nvSpPr>
        <p:spPr>
          <a:xfrm rot="16200000">
            <a:off x="1615859" y="430989"/>
            <a:ext cx="1315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+mj-lt"/>
              </a:rPr>
              <a:t>Manuales</a:t>
            </a:r>
            <a:endParaRPr lang="es-ES" dirty="0"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D14D44A-AB6B-4195-B7E8-83F5DB6526D6}"/>
              </a:ext>
            </a:extLst>
          </p:cNvPr>
          <p:cNvSpPr txBox="1"/>
          <p:nvPr/>
        </p:nvSpPr>
        <p:spPr>
          <a:xfrm rot="16200000">
            <a:off x="1506251" y="2435147"/>
            <a:ext cx="1534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+mj-lt"/>
              </a:rPr>
              <a:t>De usuario</a:t>
            </a:r>
            <a:endParaRPr lang="es-ES" dirty="0">
              <a:latin typeface="+mj-l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E88F61A-FB06-4A11-BC76-13F885AB0BA5}"/>
              </a:ext>
            </a:extLst>
          </p:cNvPr>
          <p:cNvSpPr txBox="1"/>
          <p:nvPr/>
        </p:nvSpPr>
        <p:spPr>
          <a:xfrm rot="16200000">
            <a:off x="1359071" y="5268631"/>
            <a:ext cx="1828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+mj-lt"/>
              </a:rPr>
              <a:t>Automatizadas</a:t>
            </a:r>
            <a:endParaRPr lang="es-ES" dirty="0">
              <a:latin typeface="+mj-lt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BABCC65-D167-48A6-8CE7-487114CA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70" y="34988"/>
            <a:ext cx="1937457" cy="136794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D1609F8-B769-4835-963B-9887487A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586" y="84987"/>
            <a:ext cx="1800600" cy="126794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17CAAEE-6873-4E58-A049-442342688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914" y="1675538"/>
            <a:ext cx="1589637" cy="118039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15A74EE-F325-493B-99DD-97D00D31E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141" y="1623378"/>
            <a:ext cx="1743433" cy="1249027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734929C-B23D-4F51-A01C-F07A46354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8897" y="2967325"/>
            <a:ext cx="1592002" cy="1123766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CA693CC-EDCF-41DA-B060-CDD286424A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855" y="2929566"/>
            <a:ext cx="1693719" cy="121844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4E0B43FF-6DC9-47C7-A02E-4D1E6A9FAE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3956" y="4313873"/>
            <a:ext cx="1929671" cy="1406854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97FB5B1-091A-41DB-8121-1602375908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4021" y="5115539"/>
            <a:ext cx="1961385" cy="1441295"/>
          </a:xfrm>
          <a:prstGeom prst="rect">
            <a:avLst/>
          </a:prstGeom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3CF3CCD8-4C83-4F58-B129-5ACC3091A5F7}"/>
              </a:ext>
            </a:extLst>
          </p:cNvPr>
          <p:cNvSpPr/>
          <p:nvPr/>
        </p:nvSpPr>
        <p:spPr>
          <a:xfrm>
            <a:off x="7913482" y="1843796"/>
            <a:ext cx="469726" cy="205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E095FAF-D0DD-45A0-9A21-BDE9BCBDBC72}"/>
              </a:ext>
            </a:extLst>
          </p:cNvPr>
          <p:cNvSpPr txBox="1"/>
          <p:nvPr/>
        </p:nvSpPr>
        <p:spPr>
          <a:xfrm>
            <a:off x="8383208" y="2163434"/>
            <a:ext cx="2813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Formularios internos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E1A4CC-18DB-4DF3-BFF9-15482CA597F4}"/>
              </a:ext>
            </a:extLst>
          </p:cNvPr>
          <p:cNvSpPr txBox="1"/>
          <p:nvPr/>
        </p:nvSpPr>
        <p:spPr>
          <a:xfrm>
            <a:off x="8383208" y="3059668"/>
            <a:ext cx="2813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Formularios externos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49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Código xml </a:t>
            </a:r>
            <a:b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r>
              <a:rPr lang="en-US" sz="6000" kern="1200" cap="all" baseline="0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Servicios</a:t>
            </a: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sz="6000" kern="1200" cap="all" baseline="0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usados</a:t>
            </a:r>
            <a:endParaRPr lang="en-US" sz="6000" kern="1200" cap="all" baseline="0" dirty="0">
              <a:blipFill dpi="0" rotWithShape="1">
                <a:blip r:embed="rId5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2878CD-9177-4B84-86E8-FCBCC96718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1744" y="1139029"/>
            <a:ext cx="3970849" cy="31182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10C526-7FD5-4E24-8EA4-D8D32E16E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4477" y="1267595"/>
            <a:ext cx="3722079" cy="28179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2D7293-960F-45BA-8AAB-623665D704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1744" y="4311861"/>
            <a:ext cx="3996452" cy="131396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EBFAE69-EC68-4245-822A-3F33EC8B2D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4482" y="4513370"/>
            <a:ext cx="342947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3783988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Código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58102B-7C92-4A83-AB40-2EB12BB8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2" y="1132306"/>
            <a:ext cx="3640784" cy="5303703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0C804A59-800C-464B-8E52-0F41393094E2}"/>
              </a:ext>
            </a:extLst>
          </p:cNvPr>
          <p:cNvSpPr/>
          <p:nvPr/>
        </p:nvSpPr>
        <p:spPr>
          <a:xfrm>
            <a:off x="4561952" y="3197888"/>
            <a:ext cx="3516923" cy="462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976ADA-43B8-4B34-863A-B0022EFE5FBA}"/>
              </a:ext>
            </a:extLst>
          </p:cNvPr>
          <p:cNvSpPr txBox="1"/>
          <p:nvPr/>
        </p:nvSpPr>
        <p:spPr>
          <a:xfrm>
            <a:off x="8412782" y="2951946"/>
            <a:ext cx="32441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Lo vemos en una demostración.</a:t>
            </a:r>
          </a:p>
        </p:txBody>
      </p:sp>
    </p:spTree>
    <p:extLst>
      <p:ext uri="{BB962C8B-B14F-4D97-AF65-F5344CB8AC3E}">
        <p14:creationId xmlns:p14="http://schemas.microsoft.com/office/powerpoint/2010/main" val="323489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633916-5F13-48CF-BE64-F7C4ED6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938" y="-142222"/>
            <a:ext cx="6919546" cy="1234014"/>
          </a:xfrm>
        </p:spPr>
        <p:txBody>
          <a:bodyPr>
            <a:normAutofit fontScale="90000"/>
          </a:bodyPr>
          <a:lstStyle/>
          <a:p>
            <a:r>
              <a:rPr lang="es-ES" sz="4800"/>
              <a:t>Conclusiones, bibliografía, notas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Pluma con relleno sólido">
            <a:extLst>
              <a:ext uri="{FF2B5EF4-FFF2-40B4-BE49-F238E27FC236}">
                <a16:creationId xmlns:a16="http://schemas.microsoft.com/office/drawing/2014/main" id="{BAC06940-C0E4-4B40-BCEF-1CD8D354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8950" y="1410916"/>
            <a:ext cx="4161842" cy="416184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B1F301-D531-489E-BC07-EFA75BEE1DF5}"/>
              </a:ext>
            </a:extLst>
          </p:cNvPr>
          <p:cNvSpPr txBox="1"/>
          <p:nvPr/>
        </p:nvSpPr>
        <p:spPr>
          <a:xfrm>
            <a:off x="6259245" y="1120985"/>
            <a:ext cx="5570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2400" dirty="0"/>
              <a:t>Durante este trabajo….</a:t>
            </a:r>
          </a:p>
        </p:txBody>
      </p:sp>
    </p:spTree>
    <p:extLst>
      <p:ext uri="{BB962C8B-B14F-4D97-AF65-F5344CB8AC3E}">
        <p14:creationId xmlns:p14="http://schemas.microsoft.com/office/powerpoint/2010/main" val="8246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33916-5F13-48CF-BE64-F7C4ED6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73554"/>
            <a:ext cx="5525105" cy="1637730"/>
          </a:xfrm>
        </p:spPr>
        <p:txBody>
          <a:bodyPr>
            <a:normAutofit/>
          </a:bodyPr>
          <a:lstStyle/>
          <a:p>
            <a:pPr algn="just"/>
            <a:r>
              <a:rPr lang="es-ES" sz="4400" dirty="0"/>
              <a:t>Conclusiones, bibliografía, notas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690886FB-0043-4924-907A-5FDC0A9E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811284"/>
            <a:ext cx="5094732" cy="4688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 algn="just"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sz="1800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‘ATENCIÓN DE PACIENTES CON SEPSIS EN EL SERVICIO DE URGENCIAS’ del Hospital San Pedro publicado por Gobierno de La Rioja.</a:t>
            </a:r>
            <a:endParaRPr lang="es-E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sz="1800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‘GUÍA DE ACTUACIÓN EN URGENCIAS’ de Clínica Universidad de</a:t>
            </a:r>
            <a:r>
              <a:rPr lang="es-E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Navarra publicado por Gobierno de Navarra.</a:t>
            </a:r>
          </a:p>
          <a:p>
            <a:pPr marL="0" indent="0" algn="just"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sz="1800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 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Documentación provista por la herramienta de </a:t>
            </a:r>
            <a:r>
              <a:rPr lang="es-E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Camunda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sz="1800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Otro material de consulta provisto por la asignatura.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Books PNG Transparent Images | PNG All">
            <a:extLst>
              <a:ext uri="{FF2B5EF4-FFF2-40B4-BE49-F238E27FC236}">
                <a16:creationId xmlns:a16="http://schemas.microsoft.com/office/drawing/2014/main" id="{BE22A058-266D-43E9-9FD0-16D02E33F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r="4643"/>
          <a:stretch/>
        </p:blipFill>
        <p:spPr bwMode="auto"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43290F30F2A042A3A2920D1BA1551F" ma:contentTypeVersion="9" ma:contentTypeDescription="Crear nuevo documento." ma:contentTypeScope="" ma:versionID="3903547040171692bd3e02a45b63c4a3">
  <xsd:schema xmlns:xsd="http://www.w3.org/2001/XMLSchema" xmlns:xs="http://www.w3.org/2001/XMLSchema" xmlns:p="http://schemas.microsoft.com/office/2006/metadata/properties" xmlns:ns3="817e09d3-9d52-4ac1-9acd-65c7e924659f" xmlns:ns4="301c16a2-6f68-452b-b894-8b0a409a76ea" targetNamespace="http://schemas.microsoft.com/office/2006/metadata/properties" ma:root="true" ma:fieldsID="87574e46011936851cfa018bb8a25e19" ns3:_="" ns4:_="">
    <xsd:import namespace="817e09d3-9d52-4ac1-9acd-65c7e924659f"/>
    <xsd:import namespace="301c16a2-6f68-452b-b894-8b0a409a76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e09d3-9d52-4ac1-9acd-65c7e92465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c16a2-6f68-452b-b894-8b0a409a7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BD8327-1718-4D30-83F9-B28E2DEDD0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BC9AA3-9A45-4D81-B552-420E0AD9A3CA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817e09d3-9d52-4ac1-9acd-65c7e924659f"/>
    <ds:schemaRef ds:uri="http://schemas.microsoft.com/office/infopath/2007/PartnerControls"/>
    <ds:schemaRef ds:uri="http://schemas.microsoft.com/office/2006/metadata/properties"/>
    <ds:schemaRef ds:uri="301c16a2-6f68-452b-b894-8b0a409a76ea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CAFBAA8-269C-4CD2-BE35-40CC308494E0}">
  <ds:schemaRefs>
    <ds:schemaRef ds:uri="301c16a2-6f68-452b-b894-8b0a409a76ea"/>
    <ds:schemaRef ds:uri="817e09d3-9d52-4ac1-9acd-65c7e92465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590</TotalTime>
  <Words>341</Words>
  <Application>Microsoft Office PowerPoint</Application>
  <PresentationFormat>Panorámica</PresentationFormat>
  <Paragraphs>61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Letras en madera</vt:lpstr>
      <vt:lpstr>Gestión de procesos y servicios (GPS)</vt:lpstr>
      <vt:lpstr>Índice</vt:lpstr>
      <vt:lpstr>Modelo original</vt:lpstr>
      <vt:lpstr>camunda</vt:lpstr>
      <vt:lpstr>tareas</vt:lpstr>
      <vt:lpstr>Código xml   Servicios usados</vt:lpstr>
      <vt:lpstr>Código java</vt:lpstr>
      <vt:lpstr>Conclusiones, bibliografía, notas</vt:lpstr>
      <vt:lpstr>Conclusiones, bibliografía, notas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procesos y servicios (GPS)</dc:title>
  <dc:creator>alefertri1@alum.us.es</dc:creator>
  <cp:lastModifiedBy>alefertri1@alum.us.es</cp:lastModifiedBy>
  <cp:revision>2</cp:revision>
  <dcterms:created xsi:type="dcterms:W3CDTF">2021-11-17T22:06:29Z</dcterms:created>
  <dcterms:modified xsi:type="dcterms:W3CDTF">2022-01-10T10:13:58Z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0x0101008443290F30F2A042A3A2920D1BA1551F</vt:lpwstr>
  </property>
</Properties>
</file>