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C437A-EC3B-44BD-994A-653846A86547}" v="135" dt="2021-12-24T12:22:24.40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39335-2EEC-40BE-B80A-0C9754BF215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3F019F-1B4F-418F-A47F-AF4ABE0CA3E7}">
      <dgm:prSet phldrT="[Texto]"/>
      <dgm:spPr/>
      <dgm:t>
        <a:bodyPr/>
        <a:lstStyle/>
        <a:p>
          <a:r>
            <a:rPr lang="es-ES" dirty="0"/>
            <a:t>Modelo original</a:t>
          </a:r>
        </a:p>
      </dgm:t>
    </dgm:pt>
    <dgm:pt modelId="{ED6F0F4C-CBE2-4B14-A3D9-DB54A4EE97BF}" type="parTrans" cxnId="{9FC15598-1E88-4FBA-98F1-45A01656B4BA}">
      <dgm:prSet/>
      <dgm:spPr/>
      <dgm:t>
        <a:bodyPr/>
        <a:lstStyle/>
        <a:p>
          <a:endParaRPr lang="es-ES"/>
        </a:p>
      </dgm:t>
    </dgm:pt>
    <dgm:pt modelId="{53C332A5-49CD-4AD2-A604-54A54B0F5FA4}" type="sibTrans" cxnId="{9FC15598-1E88-4FBA-98F1-45A01656B4BA}">
      <dgm:prSet/>
      <dgm:spPr/>
      <dgm:t>
        <a:bodyPr/>
        <a:lstStyle/>
        <a:p>
          <a:endParaRPr lang="es-ES"/>
        </a:p>
      </dgm:t>
    </dgm:pt>
    <dgm:pt modelId="{FA4F7F41-FDCB-4109-A0A9-E9A1601C895A}">
      <dgm:prSet phldrT="[Texto]"/>
      <dgm:spPr/>
      <dgm:t>
        <a:bodyPr/>
        <a:lstStyle/>
        <a:p>
          <a:r>
            <a:rPr lang="es-ES" dirty="0"/>
            <a:t>Servicios usados</a:t>
          </a:r>
        </a:p>
      </dgm:t>
    </dgm:pt>
    <dgm:pt modelId="{73D12954-FD12-49E7-A03B-BD85796E0FA1}" type="parTrans" cxnId="{9C923FB0-55B4-48C8-933D-F58560EC600C}">
      <dgm:prSet/>
      <dgm:spPr/>
      <dgm:t>
        <a:bodyPr/>
        <a:lstStyle/>
        <a:p>
          <a:endParaRPr lang="es-ES"/>
        </a:p>
      </dgm:t>
    </dgm:pt>
    <dgm:pt modelId="{16B9B017-5B7D-41AC-8EB7-0034499F165C}" type="sibTrans" cxnId="{9C923FB0-55B4-48C8-933D-F58560EC600C}">
      <dgm:prSet/>
      <dgm:spPr/>
      <dgm:t>
        <a:bodyPr/>
        <a:lstStyle/>
        <a:p>
          <a:endParaRPr lang="es-ES"/>
        </a:p>
      </dgm:t>
    </dgm:pt>
    <dgm:pt modelId="{BBBC66F8-DB40-431C-BBEE-BBBE70A49F69}">
      <dgm:prSet phldrT="[Texto]"/>
      <dgm:spPr/>
      <dgm:t>
        <a:bodyPr/>
        <a:lstStyle/>
        <a:p>
          <a:r>
            <a:rPr lang="es-ES" dirty="0"/>
            <a:t>Tareas (manuales, usuario, automáticas)</a:t>
          </a:r>
        </a:p>
      </dgm:t>
    </dgm:pt>
    <dgm:pt modelId="{5EAA9057-3F12-4B70-B268-F4DE0D7BDF27}" type="parTrans" cxnId="{B04DA68F-3146-4E98-B82B-D96129D4C3BE}">
      <dgm:prSet/>
      <dgm:spPr/>
      <dgm:t>
        <a:bodyPr/>
        <a:lstStyle/>
        <a:p>
          <a:endParaRPr lang="es-ES"/>
        </a:p>
      </dgm:t>
    </dgm:pt>
    <dgm:pt modelId="{45A090CA-9FB3-4EF5-8825-16305842F8C9}" type="sibTrans" cxnId="{B04DA68F-3146-4E98-B82B-D96129D4C3BE}">
      <dgm:prSet/>
      <dgm:spPr/>
      <dgm:t>
        <a:bodyPr/>
        <a:lstStyle/>
        <a:p>
          <a:endParaRPr lang="es-ES"/>
        </a:p>
      </dgm:t>
    </dgm:pt>
    <dgm:pt modelId="{4435519C-406C-4C70-94C2-30E5916BDD65}">
      <dgm:prSet phldrT="[Texto]"/>
      <dgm:spPr/>
      <dgm:t>
        <a:bodyPr/>
        <a:lstStyle/>
        <a:p>
          <a:r>
            <a:rPr lang="es-ES" dirty="0"/>
            <a:t>Código </a:t>
          </a:r>
        </a:p>
      </dgm:t>
    </dgm:pt>
    <dgm:pt modelId="{D8EC55B8-9DCD-4ECA-876D-88A0612D511B}" type="parTrans" cxnId="{7EF2943F-CF36-45C0-A313-AE753EF7DC23}">
      <dgm:prSet/>
      <dgm:spPr/>
      <dgm:t>
        <a:bodyPr/>
        <a:lstStyle/>
        <a:p>
          <a:endParaRPr lang="es-ES"/>
        </a:p>
      </dgm:t>
    </dgm:pt>
    <dgm:pt modelId="{4B96F06F-462E-4A07-B50A-65838DF39D3C}" type="sibTrans" cxnId="{7EF2943F-CF36-45C0-A313-AE753EF7DC23}">
      <dgm:prSet/>
      <dgm:spPr/>
      <dgm:t>
        <a:bodyPr/>
        <a:lstStyle/>
        <a:p>
          <a:endParaRPr lang="es-ES"/>
        </a:p>
      </dgm:t>
    </dgm:pt>
    <dgm:pt modelId="{214536A5-E48D-41C3-AE20-59F03E3B0062}">
      <dgm:prSet phldrT="[Texto]"/>
      <dgm:spPr/>
      <dgm:t>
        <a:bodyPr/>
        <a:lstStyle/>
        <a:p>
          <a:r>
            <a:rPr lang="es-ES"/>
            <a:t>Introducción</a:t>
          </a:r>
        </a:p>
      </dgm:t>
    </dgm:pt>
    <dgm:pt modelId="{F6ED17B6-C20A-44B0-8E0D-6D96CCAC969D}" type="sibTrans" cxnId="{82900589-AF4C-413B-A666-DD500ADE8B95}">
      <dgm:prSet/>
      <dgm:spPr/>
      <dgm:t>
        <a:bodyPr/>
        <a:lstStyle/>
        <a:p>
          <a:endParaRPr lang="es-ES"/>
        </a:p>
      </dgm:t>
    </dgm:pt>
    <dgm:pt modelId="{4C31FED6-0A93-4E52-9A29-F1807FEB4C5E}" type="parTrans" cxnId="{82900589-AF4C-413B-A666-DD500ADE8B95}">
      <dgm:prSet/>
      <dgm:spPr/>
      <dgm:t>
        <a:bodyPr/>
        <a:lstStyle/>
        <a:p>
          <a:endParaRPr lang="es-ES"/>
        </a:p>
      </dgm:t>
    </dgm:pt>
    <dgm:pt modelId="{DD8357B9-9AC6-4061-9428-535279585861}">
      <dgm:prSet phldrT="[Texto]"/>
      <dgm:spPr/>
      <dgm:t>
        <a:bodyPr/>
        <a:lstStyle/>
        <a:p>
          <a:r>
            <a:rPr lang="es-ES"/>
            <a:t>Conclusiones, bibliografía y notas</a:t>
          </a:r>
        </a:p>
      </dgm:t>
    </dgm:pt>
    <dgm:pt modelId="{2059236F-B273-440A-8D7B-7583D5630599}" type="parTrans" cxnId="{AB6AB2BB-5D90-48E9-B1C9-452E11AEFF93}">
      <dgm:prSet/>
      <dgm:spPr/>
      <dgm:t>
        <a:bodyPr/>
        <a:lstStyle/>
        <a:p>
          <a:endParaRPr lang="es-ES"/>
        </a:p>
      </dgm:t>
    </dgm:pt>
    <dgm:pt modelId="{36CE6A4B-B958-4CEA-84A9-EA2FE9327E12}" type="sibTrans" cxnId="{AB6AB2BB-5D90-48E9-B1C9-452E11AEFF93}">
      <dgm:prSet/>
      <dgm:spPr/>
      <dgm:t>
        <a:bodyPr/>
        <a:lstStyle/>
        <a:p>
          <a:endParaRPr lang="es-ES"/>
        </a:p>
      </dgm:t>
    </dgm:pt>
    <dgm:pt modelId="{FC065CC8-47C9-4A5E-A761-04CD91F30726}">
      <dgm:prSet phldrT="[Texto]"/>
      <dgm:spPr/>
      <dgm:t>
        <a:bodyPr/>
        <a:lstStyle/>
        <a:p>
          <a:r>
            <a:rPr lang="es-ES" dirty="0" err="1"/>
            <a:t>Camunda</a:t>
          </a:r>
          <a:r>
            <a:rPr lang="es-ES" dirty="0"/>
            <a:t> (automatización)</a:t>
          </a:r>
        </a:p>
      </dgm:t>
    </dgm:pt>
    <dgm:pt modelId="{A9E1730C-7469-4CFB-8E5A-8B322F3E4592}" type="parTrans" cxnId="{3C6D5EB2-27F0-48AD-AFAD-39D0CA211B86}">
      <dgm:prSet/>
      <dgm:spPr/>
      <dgm:t>
        <a:bodyPr/>
        <a:lstStyle/>
        <a:p>
          <a:endParaRPr lang="es-ES"/>
        </a:p>
      </dgm:t>
    </dgm:pt>
    <dgm:pt modelId="{8207ED3E-532D-4E0B-A903-650D4F733E4F}" type="sibTrans" cxnId="{3C6D5EB2-27F0-48AD-AFAD-39D0CA211B86}">
      <dgm:prSet/>
      <dgm:spPr/>
      <dgm:t>
        <a:bodyPr/>
        <a:lstStyle/>
        <a:p>
          <a:endParaRPr lang="es-ES"/>
        </a:p>
      </dgm:t>
    </dgm:pt>
    <dgm:pt modelId="{DADA6E5B-FA4D-4C4A-866D-693283AA78C5}" type="pres">
      <dgm:prSet presAssocID="{38F39335-2EEC-40BE-B80A-0C9754BF215A}" presName="Name0" presStyleCnt="0">
        <dgm:presLayoutVars>
          <dgm:chMax val="7"/>
          <dgm:chPref val="7"/>
          <dgm:dir/>
        </dgm:presLayoutVars>
      </dgm:prSet>
      <dgm:spPr/>
    </dgm:pt>
    <dgm:pt modelId="{2C284EE5-8C6F-4B96-97E7-2F3FA2BC6D6E}" type="pres">
      <dgm:prSet presAssocID="{38F39335-2EEC-40BE-B80A-0C9754BF215A}" presName="Name1" presStyleCnt="0"/>
      <dgm:spPr/>
    </dgm:pt>
    <dgm:pt modelId="{BE118432-8EB5-40B1-82F7-0A8BDBA02853}" type="pres">
      <dgm:prSet presAssocID="{38F39335-2EEC-40BE-B80A-0C9754BF215A}" presName="cycle" presStyleCnt="0"/>
      <dgm:spPr/>
    </dgm:pt>
    <dgm:pt modelId="{6B4E4478-9D72-4AE0-9445-EC1BE10A8587}" type="pres">
      <dgm:prSet presAssocID="{38F39335-2EEC-40BE-B80A-0C9754BF215A}" presName="srcNode" presStyleLbl="node1" presStyleIdx="0" presStyleCnt="7"/>
      <dgm:spPr/>
    </dgm:pt>
    <dgm:pt modelId="{63070EE7-70EB-4F78-BECA-794851E860E2}" type="pres">
      <dgm:prSet presAssocID="{38F39335-2EEC-40BE-B80A-0C9754BF215A}" presName="conn" presStyleLbl="parChTrans1D2" presStyleIdx="0" presStyleCnt="1"/>
      <dgm:spPr/>
    </dgm:pt>
    <dgm:pt modelId="{F8C7D3A4-5E7B-45BF-BEE8-4016FE05CFE4}" type="pres">
      <dgm:prSet presAssocID="{38F39335-2EEC-40BE-B80A-0C9754BF215A}" presName="extraNode" presStyleLbl="node1" presStyleIdx="0" presStyleCnt="7"/>
      <dgm:spPr/>
    </dgm:pt>
    <dgm:pt modelId="{3928CD97-64FD-4036-BE74-4898C204D580}" type="pres">
      <dgm:prSet presAssocID="{38F39335-2EEC-40BE-B80A-0C9754BF215A}" presName="dstNode" presStyleLbl="node1" presStyleIdx="0" presStyleCnt="7"/>
      <dgm:spPr/>
    </dgm:pt>
    <dgm:pt modelId="{B1439A6E-8F56-4FE0-A233-EBE2B615F993}" type="pres">
      <dgm:prSet presAssocID="{214536A5-E48D-41C3-AE20-59F03E3B0062}" presName="text_1" presStyleLbl="node1" presStyleIdx="0" presStyleCnt="7">
        <dgm:presLayoutVars>
          <dgm:bulletEnabled val="1"/>
        </dgm:presLayoutVars>
      </dgm:prSet>
      <dgm:spPr/>
    </dgm:pt>
    <dgm:pt modelId="{5B83465E-6916-4232-BCE0-CB0479D9BF0B}" type="pres">
      <dgm:prSet presAssocID="{214536A5-E48D-41C3-AE20-59F03E3B0062}" presName="accent_1" presStyleCnt="0"/>
      <dgm:spPr/>
    </dgm:pt>
    <dgm:pt modelId="{FF98932C-F131-4619-8431-52D9A657E7CC}" type="pres">
      <dgm:prSet presAssocID="{214536A5-E48D-41C3-AE20-59F03E3B0062}" presName="accentRepeatNode" presStyleLbl="solidFgAcc1" presStyleIdx="0" presStyleCnt="7"/>
      <dgm:spPr/>
    </dgm:pt>
    <dgm:pt modelId="{7D025183-4E06-4943-B32C-8D199E06221C}" type="pres">
      <dgm:prSet presAssocID="{F63F019F-1B4F-418F-A47F-AF4ABE0CA3E7}" presName="text_2" presStyleLbl="node1" presStyleIdx="1" presStyleCnt="7">
        <dgm:presLayoutVars>
          <dgm:bulletEnabled val="1"/>
        </dgm:presLayoutVars>
      </dgm:prSet>
      <dgm:spPr/>
    </dgm:pt>
    <dgm:pt modelId="{C3B68877-E61A-4A2A-BAFC-5337EE698055}" type="pres">
      <dgm:prSet presAssocID="{F63F019F-1B4F-418F-A47F-AF4ABE0CA3E7}" presName="accent_2" presStyleCnt="0"/>
      <dgm:spPr/>
    </dgm:pt>
    <dgm:pt modelId="{A12A4AE2-0FE9-4CA7-A3FF-626AA979A0E2}" type="pres">
      <dgm:prSet presAssocID="{F63F019F-1B4F-418F-A47F-AF4ABE0CA3E7}" presName="accentRepeatNode" presStyleLbl="solidFgAcc1" presStyleIdx="1" presStyleCnt="7"/>
      <dgm:spPr/>
    </dgm:pt>
    <dgm:pt modelId="{81292B79-C7F3-47D6-B1A9-87BB6650FFCD}" type="pres">
      <dgm:prSet presAssocID="{FC065CC8-47C9-4A5E-A761-04CD91F30726}" presName="text_3" presStyleLbl="node1" presStyleIdx="2" presStyleCnt="7">
        <dgm:presLayoutVars>
          <dgm:bulletEnabled val="1"/>
        </dgm:presLayoutVars>
      </dgm:prSet>
      <dgm:spPr/>
    </dgm:pt>
    <dgm:pt modelId="{BFE48004-FA38-4A64-AFBD-08B7F396BA68}" type="pres">
      <dgm:prSet presAssocID="{FC065CC8-47C9-4A5E-A761-04CD91F30726}" presName="accent_3" presStyleCnt="0"/>
      <dgm:spPr/>
    </dgm:pt>
    <dgm:pt modelId="{46E1354A-F5EA-4DF9-AA0A-DDFC9D6DD70F}" type="pres">
      <dgm:prSet presAssocID="{FC065CC8-47C9-4A5E-A761-04CD91F30726}" presName="accentRepeatNode" presStyleLbl="solidFgAcc1" presStyleIdx="2" presStyleCnt="7"/>
      <dgm:spPr/>
    </dgm:pt>
    <dgm:pt modelId="{8E107FBC-ACD6-494A-A80B-4D3F6D17DD4A}" type="pres">
      <dgm:prSet presAssocID="{FA4F7F41-FDCB-4109-A0A9-E9A1601C895A}" presName="text_4" presStyleLbl="node1" presStyleIdx="3" presStyleCnt="7">
        <dgm:presLayoutVars>
          <dgm:bulletEnabled val="1"/>
        </dgm:presLayoutVars>
      </dgm:prSet>
      <dgm:spPr/>
    </dgm:pt>
    <dgm:pt modelId="{F7E38565-96D7-48CE-AC1E-210C549AC385}" type="pres">
      <dgm:prSet presAssocID="{FA4F7F41-FDCB-4109-A0A9-E9A1601C895A}" presName="accent_4" presStyleCnt="0"/>
      <dgm:spPr/>
    </dgm:pt>
    <dgm:pt modelId="{FE587705-ADB9-428D-B7BF-31A9287C5D18}" type="pres">
      <dgm:prSet presAssocID="{FA4F7F41-FDCB-4109-A0A9-E9A1601C895A}" presName="accentRepeatNode" presStyleLbl="solidFgAcc1" presStyleIdx="3" presStyleCnt="7"/>
      <dgm:spPr/>
    </dgm:pt>
    <dgm:pt modelId="{3963CF2C-C834-4932-A598-C6A4CDCFDCFE}" type="pres">
      <dgm:prSet presAssocID="{BBBC66F8-DB40-431C-BBEE-BBBE70A49F69}" presName="text_5" presStyleLbl="node1" presStyleIdx="4" presStyleCnt="7">
        <dgm:presLayoutVars>
          <dgm:bulletEnabled val="1"/>
        </dgm:presLayoutVars>
      </dgm:prSet>
      <dgm:spPr/>
    </dgm:pt>
    <dgm:pt modelId="{C62BEFB7-A2BB-4821-881E-3FA8F7770872}" type="pres">
      <dgm:prSet presAssocID="{BBBC66F8-DB40-431C-BBEE-BBBE70A49F69}" presName="accent_5" presStyleCnt="0"/>
      <dgm:spPr/>
    </dgm:pt>
    <dgm:pt modelId="{CB04A212-7D46-4113-A22A-9F91909D1BF6}" type="pres">
      <dgm:prSet presAssocID="{BBBC66F8-DB40-431C-BBEE-BBBE70A49F69}" presName="accentRepeatNode" presStyleLbl="solidFgAcc1" presStyleIdx="4" presStyleCnt="7"/>
      <dgm:spPr/>
    </dgm:pt>
    <dgm:pt modelId="{AD7A0F27-E66F-43FC-A73D-985CD2F69696}" type="pres">
      <dgm:prSet presAssocID="{4435519C-406C-4C70-94C2-30E5916BDD65}" presName="text_6" presStyleLbl="node1" presStyleIdx="5" presStyleCnt="7">
        <dgm:presLayoutVars>
          <dgm:bulletEnabled val="1"/>
        </dgm:presLayoutVars>
      </dgm:prSet>
      <dgm:spPr/>
    </dgm:pt>
    <dgm:pt modelId="{56AE11FA-243B-4C20-9ED0-35F406EE47FF}" type="pres">
      <dgm:prSet presAssocID="{4435519C-406C-4C70-94C2-30E5916BDD65}" presName="accent_6" presStyleCnt="0"/>
      <dgm:spPr/>
    </dgm:pt>
    <dgm:pt modelId="{8F0FA9E2-0CA8-4C51-8D1F-79C130E39A9D}" type="pres">
      <dgm:prSet presAssocID="{4435519C-406C-4C70-94C2-30E5916BDD65}" presName="accentRepeatNode" presStyleLbl="solidFgAcc1" presStyleIdx="5" presStyleCnt="7"/>
      <dgm:spPr/>
    </dgm:pt>
    <dgm:pt modelId="{FC80EC53-2A82-45B7-8E81-0675E9C887B0}" type="pres">
      <dgm:prSet presAssocID="{DD8357B9-9AC6-4061-9428-535279585861}" presName="text_7" presStyleLbl="node1" presStyleIdx="6" presStyleCnt="7">
        <dgm:presLayoutVars>
          <dgm:bulletEnabled val="1"/>
        </dgm:presLayoutVars>
      </dgm:prSet>
      <dgm:spPr/>
    </dgm:pt>
    <dgm:pt modelId="{59E2665D-1A6B-4290-8DDA-4D58E0247760}" type="pres">
      <dgm:prSet presAssocID="{DD8357B9-9AC6-4061-9428-535279585861}" presName="accent_7" presStyleCnt="0"/>
      <dgm:spPr/>
    </dgm:pt>
    <dgm:pt modelId="{53C0F29D-97EB-45FF-A923-B5670569B7AA}" type="pres">
      <dgm:prSet presAssocID="{DD8357B9-9AC6-4061-9428-535279585861}" presName="accentRepeatNode" presStyleLbl="solidFgAcc1" presStyleIdx="6" presStyleCnt="7"/>
      <dgm:spPr/>
    </dgm:pt>
  </dgm:ptLst>
  <dgm:cxnLst>
    <dgm:cxn modelId="{01678703-7D28-440E-9B36-A867323D5DCF}" type="presOf" srcId="{F6ED17B6-C20A-44B0-8E0D-6D96CCAC969D}" destId="{63070EE7-70EB-4F78-BECA-794851E860E2}" srcOrd="0" destOrd="0" presId="urn:microsoft.com/office/officeart/2008/layout/VerticalCurvedList"/>
    <dgm:cxn modelId="{14005A3C-147F-495F-9E26-0500A728FC98}" type="presOf" srcId="{F63F019F-1B4F-418F-A47F-AF4ABE0CA3E7}" destId="{7D025183-4E06-4943-B32C-8D199E06221C}" srcOrd="0" destOrd="0" presId="urn:microsoft.com/office/officeart/2008/layout/VerticalCurvedList"/>
    <dgm:cxn modelId="{3A3FAA3D-73FA-4FFC-A853-1A2B7A5E6355}" type="presOf" srcId="{4435519C-406C-4C70-94C2-30E5916BDD65}" destId="{AD7A0F27-E66F-43FC-A73D-985CD2F69696}" srcOrd="0" destOrd="0" presId="urn:microsoft.com/office/officeart/2008/layout/VerticalCurvedList"/>
    <dgm:cxn modelId="{7EF2943F-CF36-45C0-A313-AE753EF7DC23}" srcId="{38F39335-2EEC-40BE-B80A-0C9754BF215A}" destId="{4435519C-406C-4C70-94C2-30E5916BDD65}" srcOrd="5" destOrd="0" parTransId="{D8EC55B8-9DCD-4ECA-876D-88A0612D511B}" sibTransId="{4B96F06F-462E-4A07-B50A-65838DF39D3C}"/>
    <dgm:cxn modelId="{99FADA5E-B32D-4F2D-87F9-00098B3B4D0F}" type="presOf" srcId="{38F39335-2EEC-40BE-B80A-0C9754BF215A}" destId="{DADA6E5B-FA4D-4C4A-866D-693283AA78C5}" srcOrd="0" destOrd="0" presId="urn:microsoft.com/office/officeart/2008/layout/VerticalCurvedList"/>
    <dgm:cxn modelId="{9BFBB17F-5307-432C-A32B-A581DD55391A}" type="presOf" srcId="{BBBC66F8-DB40-431C-BBEE-BBBE70A49F69}" destId="{3963CF2C-C834-4932-A598-C6A4CDCFDCFE}" srcOrd="0" destOrd="0" presId="urn:microsoft.com/office/officeart/2008/layout/VerticalCurvedList"/>
    <dgm:cxn modelId="{CF0C4784-2811-4F56-ACEB-395C2682F0D1}" type="presOf" srcId="{DD8357B9-9AC6-4061-9428-535279585861}" destId="{FC80EC53-2A82-45B7-8E81-0675E9C887B0}" srcOrd="0" destOrd="0" presId="urn:microsoft.com/office/officeart/2008/layout/VerticalCurvedList"/>
    <dgm:cxn modelId="{82900589-AF4C-413B-A666-DD500ADE8B95}" srcId="{38F39335-2EEC-40BE-B80A-0C9754BF215A}" destId="{214536A5-E48D-41C3-AE20-59F03E3B0062}" srcOrd="0" destOrd="0" parTransId="{4C31FED6-0A93-4E52-9A29-F1807FEB4C5E}" sibTransId="{F6ED17B6-C20A-44B0-8E0D-6D96CCAC969D}"/>
    <dgm:cxn modelId="{CA4FBE8B-07B0-4F3B-9D6A-7D198E7824A0}" type="presOf" srcId="{FC065CC8-47C9-4A5E-A761-04CD91F30726}" destId="{81292B79-C7F3-47D6-B1A9-87BB6650FFCD}" srcOrd="0" destOrd="0" presId="urn:microsoft.com/office/officeart/2008/layout/VerticalCurvedList"/>
    <dgm:cxn modelId="{B04DA68F-3146-4E98-B82B-D96129D4C3BE}" srcId="{38F39335-2EEC-40BE-B80A-0C9754BF215A}" destId="{BBBC66F8-DB40-431C-BBEE-BBBE70A49F69}" srcOrd="4" destOrd="0" parTransId="{5EAA9057-3F12-4B70-B268-F4DE0D7BDF27}" sibTransId="{45A090CA-9FB3-4EF5-8825-16305842F8C9}"/>
    <dgm:cxn modelId="{B934CD96-2948-42BB-9BE0-92671714ED1D}" type="presOf" srcId="{214536A5-E48D-41C3-AE20-59F03E3B0062}" destId="{B1439A6E-8F56-4FE0-A233-EBE2B615F993}" srcOrd="0" destOrd="0" presId="urn:microsoft.com/office/officeart/2008/layout/VerticalCurvedList"/>
    <dgm:cxn modelId="{9FC15598-1E88-4FBA-98F1-45A01656B4BA}" srcId="{38F39335-2EEC-40BE-B80A-0C9754BF215A}" destId="{F63F019F-1B4F-418F-A47F-AF4ABE0CA3E7}" srcOrd="1" destOrd="0" parTransId="{ED6F0F4C-CBE2-4B14-A3D9-DB54A4EE97BF}" sibTransId="{53C332A5-49CD-4AD2-A604-54A54B0F5FA4}"/>
    <dgm:cxn modelId="{EF7C669E-DF98-406A-ACE7-7EFA09189422}" type="presOf" srcId="{FA4F7F41-FDCB-4109-A0A9-E9A1601C895A}" destId="{8E107FBC-ACD6-494A-A80B-4D3F6D17DD4A}" srcOrd="0" destOrd="0" presId="urn:microsoft.com/office/officeart/2008/layout/VerticalCurvedList"/>
    <dgm:cxn modelId="{9C923FB0-55B4-48C8-933D-F58560EC600C}" srcId="{38F39335-2EEC-40BE-B80A-0C9754BF215A}" destId="{FA4F7F41-FDCB-4109-A0A9-E9A1601C895A}" srcOrd="3" destOrd="0" parTransId="{73D12954-FD12-49E7-A03B-BD85796E0FA1}" sibTransId="{16B9B017-5B7D-41AC-8EB7-0034499F165C}"/>
    <dgm:cxn modelId="{3C6D5EB2-27F0-48AD-AFAD-39D0CA211B86}" srcId="{38F39335-2EEC-40BE-B80A-0C9754BF215A}" destId="{FC065CC8-47C9-4A5E-A761-04CD91F30726}" srcOrd="2" destOrd="0" parTransId="{A9E1730C-7469-4CFB-8E5A-8B322F3E4592}" sibTransId="{8207ED3E-532D-4E0B-A903-650D4F733E4F}"/>
    <dgm:cxn modelId="{AB6AB2BB-5D90-48E9-B1C9-452E11AEFF93}" srcId="{38F39335-2EEC-40BE-B80A-0C9754BF215A}" destId="{DD8357B9-9AC6-4061-9428-535279585861}" srcOrd="6" destOrd="0" parTransId="{2059236F-B273-440A-8D7B-7583D5630599}" sibTransId="{36CE6A4B-B958-4CEA-84A9-EA2FE9327E12}"/>
    <dgm:cxn modelId="{2D9B0357-4388-46A3-B3DD-4C211C02CEE7}" type="presParOf" srcId="{DADA6E5B-FA4D-4C4A-866D-693283AA78C5}" destId="{2C284EE5-8C6F-4B96-97E7-2F3FA2BC6D6E}" srcOrd="0" destOrd="0" presId="urn:microsoft.com/office/officeart/2008/layout/VerticalCurvedList"/>
    <dgm:cxn modelId="{1193D59B-98BA-4081-BABE-1A0B2F781A0C}" type="presParOf" srcId="{2C284EE5-8C6F-4B96-97E7-2F3FA2BC6D6E}" destId="{BE118432-8EB5-40B1-82F7-0A8BDBA02853}" srcOrd="0" destOrd="0" presId="urn:microsoft.com/office/officeart/2008/layout/VerticalCurvedList"/>
    <dgm:cxn modelId="{A527C192-64DD-4365-B9A2-D687740FF3E1}" type="presParOf" srcId="{BE118432-8EB5-40B1-82F7-0A8BDBA02853}" destId="{6B4E4478-9D72-4AE0-9445-EC1BE10A8587}" srcOrd="0" destOrd="0" presId="urn:microsoft.com/office/officeart/2008/layout/VerticalCurvedList"/>
    <dgm:cxn modelId="{436AA23A-9FC5-4BAC-BDAE-A8637A611EBF}" type="presParOf" srcId="{BE118432-8EB5-40B1-82F7-0A8BDBA02853}" destId="{63070EE7-70EB-4F78-BECA-794851E860E2}" srcOrd="1" destOrd="0" presId="urn:microsoft.com/office/officeart/2008/layout/VerticalCurvedList"/>
    <dgm:cxn modelId="{77914352-EA90-4CEB-86B0-7D9772517388}" type="presParOf" srcId="{BE118432-8EB5-40B1-82F7-0A8BDBA02853}" destId="{F8C7D3A4-5E7B-45BF-BEE8-4016FE05CFE4}" srcOrd="2" destOrd="0" presId="urn:microsoft.com/office/officeart/2008/layout/VerticalCurvedList"/>
    <dgm:cxn modelId="{84DD825E-E675-4544-A298-6A15E1DF2593}" type="presParOf" srcId="{BE118432-8EB5-40B1-82F7-0A8BDBA02853}" destId="{3928CD97-64FD-4036-BE74-4898C204D580}" srcOrd="3" destOrd="0" presId="urn:microsoft.com/office/officeart/2008/layout/VerticalCurvedList"/>
    <dgm:cxn modelId="{A913BAE4-6DB9-4351-BAD0-FDBC301BB0E2}" type="presParOf" srcId="{2C284EE5-8C6F-4B96-97E7-2F3FA2BC6D6E}" destId="{B1439A6E-8F56-4FE0-A233-EBE2B615F993}" srcOrd="1" destOrd="0" presId="urn:microsoft.com/office/officeart/2008/layout/VerticalCurvedList"/>
    <dgm:cxn modelId="{FC3F4C09-EC8A-4367-8D5B-CDC4AC79BC2E}" type="presParOf" srcId="{2C284EE5-8C6F-4B96-97E7-2F3FA2BC6D6E}" destId="{5B83465E-6916-4232-BCE0-CB0479D9BF0B}" srcOrd="2" destOrd="0" presId="urn:microsoft.com/office/officeart/2008/layout/VerticalCurvedList"/>
    <dgm:cxn modelId="{AFD7980B-D01A-4D59-821B-0D5D953ECB00}" type="presParOf" srcId="{5B83465E-6916-4232-BCE0-CB0479D9BF0B}" destId="{FF98932C-F131-4619-8431-52D9A657E7CC}" srcOrd="0" destOrd="0" presId="urn:microsoft.com/office/officeart/2008/layout/VerticalCurvedList"/>
    <dgm:cxn modelId="{FBD79739-D8F8-4729-B6B9-A5EB238906E9}" type="presParOf" srcId="{2C284EE5-8C6F-4B96-97E7-2F3FA2BC6D6E}" destId="{7D025183-4E06-4943-B32C-8D199E06221C}" srcOrd="3" destOrd="0" presId="urn:microsoft.com/office/officeart/2008/layout/VerticalCurvedList"/>
    <dgm:cxn modelId="{C14F1CBD-3B43-43AF-8B4F-A9D077F34DD6}" type="presParOf" srcId="{2C284EE5-8C6F-4B96-97E7-2F3FA2BC6D6E}" destId="{C3B68877-E61A-4A2A-BAFC-5337EE698055}" srcOrd="4" destOrd="0" presId="urn:microsoft.com/office/officeart/2008/layout/VerticalCurvedList"/>
    <dgm:cxn modelId="{47151DF2-B34E-4A94-99FE-F8CE1D43D0CA}" type="presParOf" srcId="{C3B68877-E61A-4A2A-BAFC-5337EE698055}" destId="{A12A4AE2-0FE9-4CA7-A3FF-626AA979A0E2}" srcOrd="0" destOrd="0" presId="urn:microsoft.com/office/officeart/2008/layout/VerticalCurvedList"/>
    <dgm:cxn modelId="{31D15CF5-F882-46FD-BC0A-7B4232F4C7A1}" type="presParOf" srcId="{2C284EE5-8C6F-4B96-97E7-2F3FA2BC6D6E}" destId="{81292B79-C7F3-47D6-B1A9-87BB6650FFCD}" srcOrd="5" destOrd="0" presId="urn:microsoft.com/office/officeart/2008/layout/VerticalCurvedList"/>
    <dgm:cxn modelId="{9476880D-7F3E-4750-8AA8-AA172BCFA73A}" type="presParOf" srcId="{2C284EE5-8C6F-4B96-97E7-2F3FA2BC6D6E}" destId="{BFE48004-FA38-4A64-AFBD-08B7F396BA68}" srcOrd="6" destOrd="0" presId="urn:microsoft.com/office/officeart/2008/layout/VerticalCurvedList"/>
    <dgm:cxn modelId="{134036F2-B4F4-4618-887D-B6DB4CB02F3B}" type="presParOf" srcId="{BFE48004-FA38-4A64-AFBD-08B7F396BA68}" destId="{46E1354A-F5EA-4DF9-AA0A-DDFC9D6DD70F}" srcOrd="0" destOrd="0" presId="urn:microsoft.com/office/officeart/2008/layout/VerticalCurvedList"/>
    <dgm:cxn modelId="{037E9B9A-A35A-42C3-9DDA-F6FD8592DFF6}" type="presParOf" srcId="{2C284EE5-8C6F-4B96-97E7-2F3FA2BC6D6E}" destId="{8E107FBC-ACD6-494A-A80B-4D3F6D17DD4A}" srcOrd="7" destOrd="0" presId="urn:microsoft.com/office/officeart/2008/layout/VerticalCurvedList"/>
    <dgm:cxn modelId="{9EE7C6CA-2F49-4C7B-A445-C54FC5080EE2}" type="presParOf" srcId="{2C284EE5-8C6F-4B96-97E7-2F3FA2BC6D6E}" destId="{F7E38565-96D7-48CE-AC1E-210C549AC385}" srcOrd="8" destOrd="0" presId="urn:microsoft.com/office/officeart/2008/layout/VerticalCurvedList"/>
    <dgm:cxn modelId="{32E9F0CB-F0F6-4AA4-B3EA-B9C139805686}" type="presParOf" srcId="{F7E38565-96D7-48CE-AC1E-210C549AC385}" destId="{FE587705-ADB9-428D-B7BF-31A9287C5D18}" srcOrd="0" destOrd="0" presId="urn:microsoft.com/office/officeart/2008/layout/VerticalCurvedList"/>
    <dgm:cxn modelId="{0CB4D2AF-A6C6-4B4A-B09F-9B3A958A20B5}" type="presParOf" srcId="{2C284EE5-8C6F-4B96-97E7-2F3FA2BC6D6E}" destId="{3963CF2C-C834-4932-A598-C6A4CDCFDCFE}" srcOrd="9" destOrd="0" presId="urn:microsoft.com/office/officeart/2008/layout/VerticalCurvedList"/>
    <dgm:cxn modelId="{85CBD795-73E3-45DB-8A07-9AB020F54353}" type="presParOf" srcId="{2C284EE5-8C6F-4B96-97E7-2F3FA2BC6D6E}" destId="{C62BEFB7-A2BB-4821-881E-3FA8F7770872}" srcOrd="10" destOrd="0" presId="urn:microsoft.com/office/officeart/2008/layout/VerticalCurvedList"/>
    <dgm:cxn modelId="{AC83591A-08EA-4FD1-9D4B-D2EDC3D53603}" type="presParOf" srcId="{C62BEFB7-A2BB-4821-881E-3FA8F7770872}" destId="{CB04A212-7D46-4113-A22A-9F91909D1BF6}" srcOrd="0" destOrd="0" presId="urn:microsoft.com/office/officeart/2008/layout/VerticalCurvedList"/>
    <dgm:cxn modelId="{279532B2-4409-481C-880B-E83DAD44B342}" type="presParOf" srcId="{2C284EE5-8C6F-4B96-97E7-2F3FA2BC6D6E}" destId="{AD7A0F27-E66F-43FC-A73D-985CD2F69696}" srcOrd="11" destOrd="0" presId="urn:microsoft.com/office/officeart/2008/layout/VerticalCurvedList"/>
    <dgm:cxn modelId="{48638E7B-1183-4614-8921-DE8051008108}" type="presParOf" srcId="{2C284EE5-8C6F-4B96-97E7-2F3FA2BC6D6E}" destId="{56AE11FA-243B-4C20-9ED0-35F406EE47FF}" srcOrd="12" destOrd="0" presId="urn:microsoft.com/office/officeart/2008/layout/VerticalCurvedList"/>
    <dgm:cxn modelId="{6F2B7CE6-1904-428F-93B2-8CFBA3A60CBB}" type="presParOf" srcId="{56AE11FA-243B-4C20-9ED0-35F406EE47FF}" destId="{8F0FA9E2-0CA8-4C51-8D1F-79C130E39A9D}" srcOrd="0" destOrd="0" presId="urn:microsoft.com/office/officeart/2008/layout/VerticalCurvedList"/>
    <dgm:cxn modelId="{09673D5E-3ACA-4F76-8C5C-08B2E949EF69}" type="presParOf" srcId="{2C284EE5-8C6F-4B96-97E7-2F3FA2BC6D6E}" destId="{FC80EC53-2A82-45B7-8E81-0675E9C887B0}" srcOrd="13" destOrd="0" presId="urn:microsoft.com/office/officeart/2008/layout/VerticalCurvedList"/>
    <dgm:cxn modelId="{465E1F93-4EAD-494F-AB06-21C1B337AAD3}" type="presParOf" srcId="{2C284EE5-8C6F-4B96-97E7-2F3FA2BC6D6E}" destId="{59E2665D-1A6B-4290-8DDA-4D58E0247760}" srcOrd="14" destOrd="0" presId="urn:microsoft.com/office/officeart/2008/layout/VerticalCurvedList"/>
    <dgm:cxn modelId="{8352C4E5-E2C1-4512-88B7-13610363ABC7}" type="presParOf" srcId="{59E2665D-1A6B-4290-8DDA-4D58E0247760}" destId="{53C0F29D-97EB-45FF-A923-B5670569B7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EE7-70EB-4F78-BECA-794851E860E2}">
      <dsp:nvSpPr>
        <dsp:cNvPr id="0" name=""/>
        <dsp:cNvSpPr/>
      </dsp:nvSpPr>
      <dsp:spPr>
        <a:xfrm>
          <a:off x="-6674906" y="-1021536"/>
          <a:ext cx="7950844" cy="7950844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39A6E-8F56-4FE0-A233-EBE2B615F993}">
      <dsp:nvSpPr>
        <dsp:cNvPr id="0" name=""/>
        <dsp:cNvSpPr/>
      </dsp:nvSpPr>
      <dsp:spPr>
        <a:xfrm>
          <a:off x="414430" y="268567"/>
          <a:ext cx="795836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Introducción</a:t>
          </a:r>
        </a:p>
      </dsp:txBody>
      <dsp:txXfrm>
        <a:off x="414430" y="268567"/>
        <a:ext cx="7958368" cy="536898"/>
      </dsp:txXfrm>
    </dsp:sp>
    <dsp:sp modelId="{FF98932C-F131-4619-8431-52D9A657E7CC}">
      <dsp:nvSpPr>
        <dsp:cNvPr id="0" name=""/>
        <dsp:cNvSpPr/>
      </dsp:nvSpPr>
      <dsp:spPr>
        <a:xfrm>
          <a:off x="78868" y="20145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5183-4E06-4943-B32C-8D199E06221C}">
      <dsp:nvSpPr>
        <dsp:cNvPr id="0" name=""/>
        <dsp:cNvSpPr/>
      </dsp:nvSpPr>
      <dsp:spPr>
        <a:xfrm>
          <a:off x="900639" y="1074387"/>
          <a:ext cx="747215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Modelo original</a:t>
          </a:r>
        </a:p>
      </dsp:txBody>
      <dsp:txXfrm>
        <a:off x="900639" y="1074387"/>
        <a:ext cx="7472158" cy="536898"/>
      </dsp:txXfrm>
    </dsp:sp>
    <dsp:sp modelId="{A12A4AE2-0FE9-4CA7-A3FF-626AA979A0E2}">
      <dsp:nvSpPr>
        <dsp:cNvPr id="0" name=""/>
        <dsp:cNvSpPr/>
      </dsp:nvSpPr>
      <dsp:spPr>
        <a:xfrm>
          <a:off x="565078" y="100727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92B79-C7F3-47D6-B1A9-87BB6650FFCD}">
      <dsp:nvSpPr>
        <dsp:cNvPr id="0" name=""/>
        <dsp:cNvSpPr/>
      </dsp:nvSpPr>
      <dsp:spPr>
        <a:xfrm>
          <a:off x="1167080" y="1879616"/>
          <a:ext cx="720571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Camunda</a:t>
          </a:r>
          <a:r>
            <a:rPr lang="es-ES" sz="2900" kern="1200" dirty="0"/>
            <a:t> (automatización)</a:t>
          </a:r>
        </a:p>
      </dsp:txBody>
      <dsp:txXfrm>
        <a:off x="1167080" y="1879616"/>
        <a:ext cx="7205718" cy="536898"/>
      </dsp:txXfrm>
    </dsp:sp>
    <dsp:sp modelId="{46E1354A-F5EA-4DF9-AA0A-DDFC9D6DD70F}">
      <dsp:nvSpPr>
        <dsp:cNvPr id="0" name=""/>
        <dsp:cNvSpPr/>
      </dsp:nvSpPr>
      <dsp:spPr>
        <a:xfrm>
          <a:off x="831518" y="181250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07FBC-ACD6-494A-A80B-4D3F6D17DD4A}">
      <dsp:nvSpPr>
        <dsp:cNvPr id="0" name=""/>
        <dsp:cNvSpPr/>
      </dsp:nvSpPr>
      <dsp:spPr>
        <a:xfrm>
          <a:off x="1252152" y="2685436"/>
          <a:ext cx="7120646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Servicios usados</a:t>
          </a:r>
        </a:p>
      </dsp:txBody>
      <dsp:txXfrm>
        <a:off x="1252152" y="2685436"/>
        <a:ext cx="7120646" cy="536898"/>
      </dsp:txXfrm>
    </dsp:sp>
    <dsp:sp modelId="{FE587705-ADB9-428D-B7BF-31A9287C5D18}">
      <dsp:nvSpPr>
        <dsp:cNvPr id="0" name=""/>
        <dsp:cNvSpPr/>
      </dsp:nvSpPr>
      <dsp:spPr>
        <a:xfrm>
          <a:off x="916590" y="261832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3CF2C-C834-4932-A598-C6A4CDCFDCFE}">
      <dsp:nvSpPr>
        <dsp:cNvPr id="0" name=""/>
        <dsp:cNvSpPr/>
      </dsp:nvSpPr>
      <dsp:spPr>
        <a:xfrm>
          <a:off x="1167080" y="3491256"/>
          <a:ext cx="720571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Tareas (manuales, usuario, automáticas)</a:t>
          </a:r>
        </a:p>
      </dsp:txBody>
      <dsp:txXfrm>
        <a:off x="1167080" y="3491256"/>
        <a:ext cx="7205718" cy="536898"/>
      </dsp:txXfrm>
    </dsp:sp>
    <dsp:sp modelId="{CB04A212-7D46-4113-A22A-9F91909D1BF6}">
      <dsp:nvSpPr>
        <dsp:cNvPr id="0" name=""/>
        <dsp:cNvSpPr/>
      </dsp:nvSpPr>
      <dsp:spPr>
        <a:xfrm>
          <a:off x="831518" y="3424144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A0F27-E66F-43FC-A73D-985CD2F69696}">
      <dsp:nvSpPr>
        <dsp:cNvPr id="0" name=""/>
        <dsp:cNvSpPr/>
      </dsp:nvSpPr>
      <dsp:spPr>
        <a:xfrm>
          <a:off x="900639" y="4296485"/>
          <a:ext cx="747215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Código </a:t>
          </a:r>
        </a:p>
      </dsp:txBody>
      <dsp:txXfrm>
        <a:off x="900639" y="4296485"/>
        <a:ext cx="7472158" cy="536898"/>
      </dsp:txXfrm>
    </dsp:sp>
    <dsp:sp modelId="{8F0FA9E2-0CA8-4C51-8D1F-79C130E39A9D}">
      <dsp:nvSpPr>
        <dsp:cNvPr id="0" name=""/>
        <dsp:cNvSpPr/>
      </dsp:nvSpPr>
      <dsp:spPr>
        <a:xfrm>
          <a:off x="565078" y="4229373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0EC53-2A82-45B7-8E81-0675E9C887B0}">
      <dsp:nvSpPr>
        <dsp:cNvPr id="0" name=""/>
        <dsp:cNvSpPr/>
      </dsp:nvSpPr>
      <dsp:spPr>
        <a:xfrm>
          <a:off x="414430" y="5102305"/>
          <a:ext cx="7958368" cy="536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16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Conclusiones, bibliografía y notas</a:t>
          </a:r>
        </a:p>
      </dsp:txBody>
      <dsp:txXfrm>
        <a:off x="414430" y="5102305"/>
        <a:ext cx="7958368" cy="536898"/>
      </dsp:txXfrm>
    </dsp:sp>
    <dsp:sp modelId="{53C0F29D-97EB-45FF-A923-B5670569B7AA}">
      <dsp:nvSpPr>
        <dsp:cNvPr id="0" name=""/>
        <dsp:cNvSpPr/>
      </dsp:nvSpPr>
      <dsp:spPr>
        <a:xfrm>
          <a:off x="78868" y="5035193"/>
          <a:ext cx="671122" cy="671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D8E-74F3-45A1-A41D-AC9D064563A0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47C-28B0-41A4-B941-09D3ED8210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09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9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5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0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E0868F-2EF3-4A5F-83D6-069436179536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5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48D1-2A77-406B-A138-AE79C9BD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40" y="1229821"/>
            <a:ext cx="9966960" cy="3035808"/>
          </a:xfrm>
        </p:spPr>
        <p:txBody>
          <a:bodyPr/>
          <a:lstStyle/>
          <a:p>
            <a:r>
              <a:rPr lang="es-ES" sz="8800"/>
              <a:t>Gestión de procesos y servicios (GPS)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BA009-3E32-4E25-A755-C76A4042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78" y="4501662"/>
            <a:ext cx="9287491" cy="1758460"/>
          </a:xfrm>
        </p:spPr>
        <p:txBody>
          <a:bodyPr>
            <a:normAutofit/>
          </a:bodyPr>
          <a:lstStyle/>
          <a:p>
            <a:r>
              <a:rPr lang="es-ES" dirty="0"/>
              <a:t>Taller III – Grupo 5 – Tema: Sepsis</a:t>
            </a:r>
          </a:p>
          <a:p>
            <a:r>
              <a:rPr lang="es-ES" dirty="0"/>
              <a:t>Curso 2021/2022</a:t>
            </a:r>
          </a:p>
          <a:p>
            <a:endParaRPr lang="es-ES" dirty="0"/>
          </a:p>
          <a:p>
            <a:r>
              <a:rPr lang="es-ES" dirty="0"/>
              <a:t>Miembros: Pedro Escobar, Alejandro Fernández, Juan Diego Villalobos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CC8A17A-0623-4D80-8D59-E1A8F18F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991" y="6400800"/>
            <a:ext cx="49911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58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Pluma con relleno sólido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B1F301-D531-489E-BC07-EFA75BEE1DF5}"/>
              </a:ext>
            </a:extLst>
          </p:cNvPr>
          <p:cNvSpPr txBox="1"/>
          <p:nvPr/>
        </p:nvSpPr>
        <p:spPr>
          <a:xfrm>
            <a:off x="6259245" y="1120985"/>
            <a:ext cx="5570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/>
              <a:t>Durante este trabajo….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467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Open Book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90886FB-0043-4924-907A-5FDC0A9E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542" y="1091791"/>
            <a:ext cx="5738307" cy="55658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‘ATENCIÓN DE PACIENTES CON SEPSIS EN EL SERVICIO DE URGENCIAS’ del Hospital San Pedro publicado por Gobierno de La Rioja.</a:t>
            </a:r>
            <a:endParaRPr lang="es-E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‘GUÍA DE ACTUACIÓN EN URGENCIAS’ de Clínica Universidad de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Navarra publicado por Gobierno de Navarra.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Otro material de consulta provisto por la asignatura.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986B90-A332-4399-BC54-40B341A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68"/>
            <a:ext cx="12192000" cy="834702"/>
          </a:xfrm>
        </p:spPr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A2C4DA1-7381-4E59-82F2-DE440277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593052"/>
              </p:ext>
            </p:extLst>
          </p:nvPr>
        </p:nvGraphicFramePr>
        <p:xfrm>
          <a:off x="2782389" y="950229"/>
          <a:ext cx="8451667" cy="590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áfico 10" descr="Portapapeles comprobado con relleno sólido">
            <a:extLst>
              <a:ext uri="{FF2B5EF4-FFF2-40B4-BE49-F238E27FC236}">
                <a16:creationId xmlns:a16="http://schemas.microsoft.com/office/drawing/2014/main" id="{80414118-DB1D-4B9C-A83B-ED1C1BCD5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178726" y="1784931"/>
            <a:ext cx="4006342" cy="40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4855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4566864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original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B97D6DD8-5C84-4EB7-9A21-EC2D76D9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50"/>
            <a:ext cx="12192000" cy="45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camunda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2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servicios</a:t>
            </a:r>
          </a:p>
        </p:txBody>
      </p:sp>
    </p:spTree>
    <p:extLst>
      <p:ext uri="{BB962C8B-B14F-4D97-AF65-F5344CB8AC3E}">
        <p14:creationId xmlns:p14="http://schemas.microsoft.com/office/powerpoint/2010/main" val="16346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tareas</a:t>
            </a:r>
          </a:p>
        </p:txBody>
      </p:sp>
    </p:spTree>
    <p:extLst>
      <p:ext uri="{BB962C8B-B14F-4D97-AF65-F5344CB8AC3E}">
        <p14:creationId xmlns:p14="http://schemas.microsoft.com/office/powerpoint/2010/main" val="33149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</a:t>
            </a:r>
            <a:r>
              <a:rPr lang="es-ES" dirty="0" err="1"/>
              <a:t>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05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java</a:t>
            </a:r>
          </a:p>
        </p:txBody>
      </p:sp>
    </p:spTree>
    <p:extLst>
      <p:ext uri="{BB962C8B-B14F-4D97-AF65-F5344CB8AC3E}">
        <p14:creationId xmlns:p14="http://schemas.microsoft.com/office/powerpoint/2010/main" val="323489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43290F30F2A042A3A2920D1BA1551F" ma:contentTypeVersion="9" ma:contentTypeDescription="Crear nuevo documento." ma:contentTypeScope="" ma:versionID="3903547040171692bd3e02a45b63c4a3">
  <xsd:schema xmlns:xsd="http://www.w3.org/2001/XMLSchema" xmlns:xs="http://www.w3.org/2001/XMLSchema" xmlns:p="http://schemas.microsoft.com/office/2006/metadata/properties" xmlns:ns3="817e09d3-9d52-4ac1-9acd-65c7e924659f" xmlns:ns4="301c16a2-6f68-452b-b894-8b0a409a76ea" targetNamespace="http://schemas.microsoft.com/office/2006/metadata/properties" ma:root="true" ma:fieldsID="87574e46011936851cfa018bb8a25e19" ns3:_="" ns4:_="">
    <xsd:import namespace="817e09d3-9d52-4ac1-9acd-65c7e924659f"/>
    <xsd:import namespace="301c16a2-6f68-452b-b894-8b0a409a7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e09d3-9d52-4ac1-9acd-65c7e92465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c16a2-6f68-452b-b894-8b0a409a7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BD8327-1718-4D30-83F9-B28E2DEDD0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BC9AA3-9A45-4D81-B552-420E0AD9A3CA}">
  <ds:schemaRefs>
    <ds:schemaRef ds:uri="301c16a2-6f68-452b-b894-8b0a409a76ea"/>
    <ds:schemaRef ds:uri="817e09d3-9d52-4ac1-9acd-65c7e92465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AFBAA8-269C-4CD2-BE35-40CC308494E0}">
  <ds:schemaRefs>
    <ds:schemaRef ds:uri="301c16a2-6f68-452b-b894-8b0a409a76ea"/>
    <ds:schemaRef ds:uri="817e09d3-9d52-4ac1-9acd-65c7e92465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28</TotalTime>
  <Words>131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Letras en madera</vt:lpstr>
      <vt:lpstr>Gestión de procesos y servicios (GPS)</vt:lpstr>
      <vt:lpstr>Índice</vt:lpstr>
      <vt:lpstr>introducción</vt:lpstr>
      <vt:lpstr>Modelo original</vt:lpstr>
      <vt:lpstr>camunda</vt:lpstr>
      <vt:lpstr>servicios</vt:lpstr>
      <vt:lpstr>tareas</vt:lpstr>
      <vt:lpstr>Código xml</vt:lpstr>
      <vt:lpstr>Código java</vt:lpstr>
      <vt:lpstr>Conclusiones, bibliografía, notas</vt:lpstr>
      <vt:lpstr>Conclusiones, bibliografía, 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procesos y servicios (GPS)</dc:title>
  <dc:creator>alefertri1@alum.us.es</dc:creator>
  <cp:lastModifiedBy>alefertri1@alum.us.es</cp:lastModifiedBy>
  <cp:revision>2</cp:revision>
  <dcterms:created xsi:type="dcterms:W3CDTF">2021-11-17T22:06:29Z</dcterms:created>
  <dcterms:modified xsi:type="dcterms:W3CDTF">2021-12-27T12:47:03Z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0x0101008443290F30F2A042A3A2920D1BA1551F</vt:lpwstr>
  </property>
</Properties>
</file>