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Distance: 0 mm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892" y="1828800"/>
            <a:ext cx="5478215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