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A0C3-5544-44FE-9B64-F131B65BF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A5E83-78AF-4A7C-BDC5-E757A1957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C07B9-03AE-463A-ADA5-ACF01CD33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F453-2BAF-4D66-84E2-904AE49A1C66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328D5-BC92-4AEB-A077-651F853F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5B809-5688-4238-BA83-25CECEBE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032F-B387-4B0B-B332-5F03D0F2BF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93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1055-2859-4745-8958-DAC94085F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A77ED-3266-4425-97CB-1F146906C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DE019-E535-4CE5-BA43-340666A8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F453-2BAF-4D66-84E2-904AE49A1C66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1ECA7-591C-4367-BF6B-BEB803425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3A4AD-B0C9-4E35-947E-CE65BEBF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032F-B387-4B0B-B332-5F03D0F2BF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379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7367F-CAB5-40D8-8FC9-5B350DDBB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C45EF-1DB6-46EE-A147-B0422656C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D894-0D72-4D25-B33B-D8D1CD73C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F453-2BAF-4D66-84E2-904AE49A1C66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AB51E-9AFE-42F2-B159-21B70B929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2FA23-67CE-48D6-87CD-FD81BEE2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032F-B387-4B0B-B332-5F03D0F2BF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00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2014-AA93-4858-A856-31A2DFF2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D903-C992-49B2-AC31-552339751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BA593-DE0D-47C4-B487-A5CD5429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F453-2BAF-4D66-84E2-904AE49A1C66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7E891-3E37-4DB9-BE0E-5C1D61813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AC8EE-FDB8-44D9-8F02-7960AC5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032F-B387-4B0B-B332-5F03D0F2BF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093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D667-3A18-4AF4-A11A-EA00F16A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2D4DF-38F8-474E-83F5-0D98C269C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2118E-58ED-489E-A65B-A45BEBF97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F453-2BAF-4D66-84E2-904AE49A1C66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5466D-1D35-4574-A83D-151D8AFA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82CF-8C16-4753-A4B4-3E587D11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032F-B387-4B0B-B332-5F03D0F2BF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755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B69B-F579-4FCF-BF90-626BA74F0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3DC8-9FE1-4854-8B96-46AEAFFFF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E615B-F4A9-4A69-B3A4-BC3B18F9E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6F201-C21C-420F-B0FA-C6EAEA63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F453-2BAF-4D66-84E2-904AE49A1C66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610C-DBF1-4C1D-8BC3-F636F96E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E43B-4FDB-4D61-AD6F-9673A281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032F-B387-4B0B-B332-5F03D0F2BF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602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E9404-2AB8-4F64-8C16-5F741FAA6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7381F-E06A-4B6A-B784-46283BFAB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B79F5-6132-4AE4-8083-6D3E86AAF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9C55E-C260-460F-9359-1F3E44C1F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758AA-3B2A-462E-B89F-5900976AB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0CBDD-B10F-4324-8870-CC0E3932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F453-2BAF-4D66-84E2-904AE49A1C66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BC4A8-C72E-43B2-9456-783D6C72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38C3B7-A723-4CCE-9C45-23D61FA7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032F-B387-4B0B-B332-5F03D0F2BF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533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87894-3535-4E69-8AD8-B0AE65DD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4E6D1-E979-4EBA-A4E3-63AE7765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F453-2BAF-4D66-84E2-904AE49A1C66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F870B-7ED7-48B2-869B-FC959DC70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04BF4-CEB0-466C-B1A2-AA465265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032F-B387-4B0B-B332-5F03D0F2BF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620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F2A5A-7580-4114-93CE-51FDF911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F453-2BAF-4D66-84E2-904AE49A1C66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5D9C54-BBB8-4499-9637-C338EB95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E516A-33E1-4DEB-B5F3-89FEBFAB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032F-B387-4B0B-B332-5F03D0F2BF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02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17D6-9FA5-44E8-84FA-FECCE154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7CF1-356F-4484-A93C-5063732E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1A571-D900-4F03-AFEE-3B56BC28E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0E23D-16B6-48C6-AF1A-5C90AD3B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F453-2BAF-4D66-84E2-904AE49A1C66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AFA6D-1675-412F-AAC7-5746026C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F7CC1-E54D-469C-BADF-5B850D37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032F-B387-4B0B-B332-5F03D0F2BF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188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0786A-89FF-44C3-ACD6-4FFB80F45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03F02-5F02-4C65-8A99-FF3435CC4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439FE-0120-466D-9973-D07C7B19B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2F4B1-0562-4F8B-B42C-E308E9A5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7F453-2BAF-4D66-84E2-904AE49A1C66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5732A-3767-4DAD-BF65-A047CB2E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0F3C0-ED72-4118-ABEB-B6E7830B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0032F-B387-4B0B-B332-5F03D0F2BF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31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B7094-BA3B-41C0-AD8C-578C21163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3D7BE-7436-4891-8A6C-BF533EDA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A034B-3944-4090-B5FE-3C2BAC2718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7F453-2BAF-4D66-84E2-904AE49A1C66}" type="datetimeFigureOut">
              <a:rPr lang="en-CA" smtClean="0"/>
              <a:t>2025-03-19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9321-412E-475E-84A4-92DD46ECE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E542D-2A0E-4C38-BFA5-DDBC3638D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0032F-B387-4B0B-B332-5F03D0F2BF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692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1A92-0276-4477-B5B4-8B8807AD57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Cardboard X2 200g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32252-E582-4228-8C05-2A9B1BF3CA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60 grit Sandpaper</a:t>
            </a:r>
          </a:p>
        </p:txBody>
      </p:sp>
    </p:spTree>
    <p:extLst>
      <p:ext uri="{BB962C8B-B14F-4D97-AF65-F5344CB8AC3E}">
        <p14:creationId xmlns:p14="http://schemas.microsoft.com/office/powerpoint/2010/main" val="273771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21C6E-C041-437B-BB99-0804DCF8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Sandpaper 60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C622B4-E9B0-42E5-A254-2798EA2FA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319046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5F3BD-1698-4F49-A585-82A2694E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2C453B-B13D-4D73-A4B3-48755FCCA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147706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3530-7E50-4E9A-BA09-BFF39D6F8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FF6E7B-0022-4128-8D85-96782AD40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1526031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356E-8703-4BE4-BE70-CAE6E2E0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E99B4-D2CF-4817-8FA2-6CCD7A9F6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0887"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129362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7AE9-5183-4F23-9BBA-5024ACBB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800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157C90-CFC0-4DE4-8234-EA6BD3731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2698080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163763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DDEB4-CF2F-4965-BE49-0C0C3A63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1200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7FB5B7-369E-4A19-BC9A-0CB906632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113310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415F-8349-4A76-B0B3-03C38CE1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1600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A7D1A0-195A-4A6C-AA23-B7B127B03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2712184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4156-E317-4CBB-89F2-F2273243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3086C-B286-4ACB-8696-2A0982043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010" y="1825625"/>
            <a:ext cx="6513979" cy="4351338"/>
          </a:xfrm>
        </p:spPr>
      </p:pic>
    </p:spTree>
    <p:extLst>
      <p:ext uri="{BB962C8B-B14F-4D97-AF65-F5344CB8AC3E}">
        <p14:creationId xmlns:p14="http://schemas.microsoft.com/office/powerpoint/2010/main" val="3074386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Cardboard X2 200g</vt:lpstr>
      <vt:lpstr>Sandpaper 60</vt:lpstr>
      <vt:lpstr>0</vt:lpstr>
      <vt:lpstr>200</vt:lpstr>
      <vt:lpstr>400</vt:lpstr>
      <vt:lpstr>800</vt:lpstr>
      <vt:lpstr>1200</vt:lpstr>
      <vt:lpstr>1600</vt:lpstr>
      <vt:lpstr>2000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Cardboard X2 200g</dc:title>
  <dc:creator>Syrine</dc:creator>
  <cp:lastModifiedBy>Syrine</cp:lastModifiedBy>
  <cp:revision>1</cp:revision>
  <dcterms:created xsi:type="dcterms:W3CDTF">2025-03-19T15:22:46Z</dcterms:created>
  <dcterms:modified xsi:type="dcterms:W3CDTF">2025-03-19T15:23:01Z</dcterms:modified>
</cp:coreProperties>
</file>