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53B4-6C11-47F3-82D4-59F46B986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A191A2-AF59-4B9D-B836-7D6EA7224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85FFA-DF62-4558-9271-1E85A0EFF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31146-5AA2-4F1E-A357-7606A4906C08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395A3-48DF-41A8-85A9-5CF50FBF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37840-A004-4C13-8507-BAE05180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B79E-29FB-4D44-923F-B0154FAC31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13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7433-4AA2-4A59-B4FE-8A78BC99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99403-CC85-47DC-AB09-F5DD67728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587EF-3880-4AFF-A94B-D3A26147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31146-5AA2-4F1E-A357-7606A4906C08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45F6F-BC09-4411-9A73-7DCD75726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EAD12-C845-4A6E-8326-A4FE5E0D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B79E-29FB-4D44-923F-B0154FAC31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223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5E79E-94BA-4633-ADE0-362DC0F84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0F4F1-9F6A-4AB4-83A4-FA15BFB5E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42AFB-FB4A-4524-8D3F-FC8C296A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31146-5AA2-4F1E-A357-7606A4906C08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31516-E9D4-4CBC-91C5-D44750AE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B80F7-94F6-42AE-BEF8-B20FFF67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B79E-29FB-4D44-923F-B0154FAC31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120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CF88-EAAF-4199-BEAD-783622999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C86BF-BEA9-4360-82DE-0FD4A56EC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1C5EE-CB91-4B01-8F47-E29E0B16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31146-5AA2-4F1E-A357-7606A4906C08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E1559-519B-41FE-A24B-23B8BDD1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76B16-0FFD-4D75-9BDE-1D401F63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B79E-29FB-4D44-923F-B0154FAC31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DC80-7FD5-4402-B863-978A390DA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78EE7-CD6E-4835-9C3B-E49FB96ED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05661-036D-4252-88CD-192CCC59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31146-5AA2-4F1E-A357-7606A4906C08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051FF-A94C-4525-AE9F-0A55814E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1750A-7B08-4DAE-811E-B1899FCF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B79E-29FB-4D44-923F-B0154FAC31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425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52AA-824A-4578-A531-D04B7CD8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AB3DA-458D-4D64-9F82-436E512C6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8A5AC-B95E-453C-92C4-15E0123D0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D7E48-0942-47D0-BAF9-31F24B4C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31146-5AA2-4F1E-A357-7606A4906C08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8A9D9-4B2B-4A49-B0B0-875CC95CE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6E887-EE73-43D6-9ADE-6D7A9287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B79E-29FB-4D44-923F-B0154FAC31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068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B6DB-6409-4982-9F48-5D365ACAC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7D969-A2F1-49C3-A05B-C33391F6C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75E09-5910-48E2-AB97-ADD40DD94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795EA-1562-44CF-94A5-906961228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53EBD-812E-493A-A484-C9A8232BC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E48FD-C750-4C9E-9B78-B3627242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31146-5AA2-4F1E-A357-7606A4906C08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623CF-F80E-42EA-98D2-42069FC2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321E9F-4DCB-42AD-A068-B6B2D0CA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B79E-29FB-4D44-923F-B0154FAC31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317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3358-CDCA-40AD-B241-B15742C7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E6BE09-EA39-4134-8319-81820A3F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31146-5AA2-4F1E-A357-7606A4906C08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6FC3C-2C61-491A-B5D4-3763BABF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D17CD5-C3B5-411A-8FFB-8EEA110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B79E-29FB-4D44-923F-B0154FAC31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251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E56A-61DB-46C3-B357-E232B16E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31146-5AA2-4F1E-A357-7606A4906C08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77914E-BDF9-496E-8B17-17A562BE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5706F-B82E-4EE1-BB73-7FD7F74E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B79E-29FB-4D44-923F-B0154FAC31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840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A52F-9F72-4A3F-9951-6A19B7DA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8D7C4-ABB1-43B3-93AA-8E5CAD8B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07D03-FD92-4926-B0A8-678A477F4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25412-9736-4AAC-BA99-8F226FDC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31146-5AA2-4F1E-A357-7606A4906C08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086F9-21ED-47A7-A991-08BE72AF2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29350-3363-4282-B32A-4510BFAA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B79E-29FB-4D44-923F-B0154FAC31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090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6E36-90A4-47BD-9625-ACF4A8222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CFBD80-93BC-4454-BB01-69A40D231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A7002-3DA0-4856-92D8-41E78A8B0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2C4DD-4F60-4F84-A2B0-96666357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31146-5AA2-4F1E-A357-7606A4906C08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93B3C-04B5-4AAE-B1D8-E5610447D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F8B86-CADD-45AA-9253-90DE764B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B79E-29FB-4D44-923F-B0154FAC31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337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A5273-C365-4C2C-A4E5-185C8F8A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F7E5F-3600-42A2-BE7E-98E04E292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550DE-5FAC-481A-8ECD-1561E201B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31146-5AA2-4F1E-A357-7606A4906C08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03992-E81A-4616-A356-FF2D9E259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DD992-C2C5-4179-B44A-382D18C32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3B79E-29FB-4D44-923F-B0154FAC31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798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622CE-74A5-40AE-BFA2-49392600F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Linear PLA Iso 200g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DA8AE-6521-45B2-ACF5-6B997AB0E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220 Grit</a:t>
            </a:r>
          </a:p>
        </p:txBody>
      </p:sp>
    </p:spTree>
    <p:extLst>
      <p:ext uri="{BB962C8B-B14F-4D97-AF65-F5344CB8AC3E}">
        <p14:creationId xmlns:p14="http://schemas.microsoft.com/office/powerpoint/2010/main" val="4133949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349A-456F-4B25-BB8D-EC879457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1400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AC0F6C-F2EE-406A-AC98-0D3ACE77C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10" y="1825625"/>
            <a:ext cx="6513979" cy="4351338"/>
          </a:xfrm>
        </p:spPr>
      </p:pic>
    </p:spTree>
    <p:extLst>
      <p:ext uri="{BB962C8B-B14F-4D97-AF65-F5344CB8AC3E}">
        <p14:creationId xmlns:p14="http://schemas.microsoft.com/office/powerpoint/2010/main" val="1393752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80CA-126E-44BE-8439-E2408C8F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1600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E8E505-2BF9-42AC-BAA8-663AFA660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10" y="1825625"/>
            <a:ext cx="6513979" cy="4351338"/>
          </a:xfrm>
        </p:spPr>
      </p:pic>
    </p:spTree>
    <p:extLst>
      <p:ext uri="{BB962C8B-B14F-4D97-AF65-F5344CB8AC3E}">
        <p14:creationId xmlns:p14="http://schemas.microsoft.com/office/powerpoint/2010/main" val="367354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826BC-71A0-42A5-A0B1-E6CA78B3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1800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0D525-E1A4-4436-8E12-C4CCA14F4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10" y="1825625"/>
            <a:ext cx="6513979" cy="4351338"/>
          </a:xfrm>
        </p:spPr>
      </p:pic>
    </p:spTree>
    <p:extLst>
      <p:ext uri="{BB962C8B-B14F-4D97-AF65-F5344CB8AC3E}">
        <p14:creationId xmlns:p14="http://schemas.microsoft.com/office/powerpoint/2010/main" val="2081145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2924-9D8F-43FA-923F-73E9EFBCF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2000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F6C4D9-756A-4C94-8565-DFCFF4BD2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10" y="1825625"/>
            <a:ext cx="6513979" cy="4351338"/>
          </a:xfrm>
        </p:spPr>
      </p:pic>
    </p:spTree>
    <p:extLst>
      <p:ext uri="{BB962C8B-B14F-4D97-AF65-F5344CB8AC3E}">
        <p14:creationId xmlns:p14="http://schemas.microsoft.com/office/powerpoint/2010/main" val="93339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0645-D396-4788-9907-58F93B65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Sandpaper 220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84DB84-87A9-4E2A-A724-5B1B969C9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10" y="1825625"/>
            <a:ext cx="6513979" cy="4351338"/>
          </a:xfrm>
        </p:spPr>
      </p:pic>
    </p:spTree>
    <p:extLst>
      <p:ext uri="{BB962C8B-B14F-4D97-AF65-F5344CB8AC3E}">
        <p14:creationId xmlns:p14="http://schemas.microsoft.com/office/powerpoint/2010/main" val="327343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F34F-A75E-47EC-AE61-5D389972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5BC480-773F-457C-8BAA-E5FA1C91E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10" y="1825625"/>
            <a:ext cx="6513979" cy="4351338"/>
          </a:xfrm>
        </p:spPr>
      </p:pic>
    </p:spTree>
    <p:extLst>
      <p:ext uri="{BB962C8B-B14F-4D97-AF65-F5344CB8AC3E}">
        <p14:creationId xmlns:p14="http://schemas.microsoft.com/office/powerpoint/2010/main" val="158180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310D-F648-4D7B-A23A-B7606C94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2435D9-9465-4281-BC0C-8755EA726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10" y="1825625"/>
            <a:ext cx="6513979" cy="4351338"/>
          </a:xfrm>
        </p:spPr>
      </p:pic>
    </p:spTree>
    <p:extLst>
      <p:ext uri="{BB962C8B-B14F-4D97-AF65-F5344CB8AC3E}">
        <p14:creationId xmlns:p14="http://schemas.microsoft.com/office/powerpoint/2010/main" val="361953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62A2-B0F7-4D3F-9708-71FB8C34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0EEA6D-DCF4-4B81-A5DD-AE235639C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10" y="1825625"/>
            <a:ext cx="6513979" cy="4351338"/>
          </a:xfrm>
        </p:spPr>
      </p:pic>
    </p:spTree>
    <p:extLst>
      <p:ext uri="{BB962C8B-B14F-4D97-AF65-F5344CB8AC3E}">
        <p14:creationId xmlns:p14="http://schemas.microsoft.com/office/powerpoint/2010/main" val="212987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3B9C-3B56-4EF5-8DFC-E5791208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600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932017-33FD-4713-B36C-B1F52964E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10" y="1825625"/>
            <a:ext cx="6513979" cy="4351338"/>
          </a:xfrm>
        </p:spPr>
      </p:pic>
    </p:spTree>
    <p:extLst>
      <p:ext uri="{BB962C8B-B14F-4D97-AF65-F5344CB8AC3E}">
        <p14:creationId xmlns:p14="http://schemas.microsoft.com/office/powerpoint/2010/main" val="150818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9A7A-9A48-4363-9A0E-2A48FE72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800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076488-0BB8-4C47-8EED-8E9EC2B69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10" y="1825625"/>
            <a:ext cx="6513979" cy="4351338"/>
          </a:xfrm>
        </p:spPr>
      </p:pic>
    </p:spTree>
    <p:extLst>
      <p:ext uri="{BB962C8B-B14F-4D97-AF65-F5344CB8AC3E}">
        <p14:creationId xmlns:p14="http://schemas.microsoft.com/office/powerpoint/2010/main" val="4011294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1CC0-ACFD-4E10-A719-F3A1A28D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1000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B78E69-6BD4-45CB-B289-C922AFE76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10" y="1825625"/>
            <a:ext cx="6513979" cy="4351338"/>
          </a:xfrm>
        </p:spPr>
      </p:pic>
    </p:spTree>
    <p:extLst>
      <p:ext uri="{BB962C8B-B14F-4D97-AF65-F5344CB8AC3E}">
        <p14:creationId xmlns:p14="http://schemas.microsoft.com/office/powerpoint/2010/main" val="2798267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0C46-0E45-41DB-92C3-B0197D1CA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1200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E870DB-371C-4852-8447-56739E72B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10" y="1825625"/>
            <a:ext cx="6513979" cy="4351338"/>
          </a:xfrm>
        </p:spPr>
      </p:pic>
    </p:spTree>
    <p:extLst>
      <p:ext uri="{BB962C8B-B14F-4D97-AF65-F5344CB8AC3E}">
        <p14:creationId xmlns:p14="http://schemas.microsoft.com/office/powerpoint/2010/main" val="4085381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19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Linear PLA Iso 200g</vt:lpstr>
      <vt:lpstr>Sandpaper 220</vt:lpstr>
      <vt:lpstr>0</vt:lpstr>
      <vt:lpstr>200</vt:lpstr>
      <vt:lpstr>400</vt:lpstr>
      <vt:lpstr>600</vt:lpstr>
      <vt:lpstr>800</vt:lpstr>
      <vt:lpstr>1000</vt:lpstr>
      <vt:lpstr>1200</vt:lpstr>
      <vt:lpstr>1400</vt:lpstr>
      <vt:lpstr>1600</vt:lpstr>
      <vt:lpstr>1800</vt:lpstr>
      <vt:lpstr>2000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PLA Iso 200g</dc:title>
  <dc:creator>Syrine</dc:creator>
  <cp:lastModifiedBy>Syrine</cp:lastModifiedBy>
  <cp:revision>2</cp:revision>
  <dcterms:created xsi:type="dcterms:W3CDTF">2025-03-19T15:33:00Z</dcterms:created>
  <dcterms:modified xsi:type="dcterms:W3CDTF">2025-03-20T17:42:54Z</dcterms:modified>
</cp:coreProperties>
</file>