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46CB-0BEE-4DC4-8304-C4516285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1696-7D4C-477F-995C-239B733F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D973-66A7-4972-8CD9-8C4FFB65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AE35-DDF1-4561-B0BA-9F386388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600D-0C03-4416-9387-02CBAF5B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60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AB46-3E06-4C5C-9463-BCD80F34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70B4C-FF16-4948-9741-45D38844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EBCB-2421-4902-8283-BB677E83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A015-DA5A-4DCE-AE7D-34CB850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9A5F-E736-4E47-8A13-CCBC2984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07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A8FDD-B055-4B4A-A42E-E68550BE1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037C-4FA0-43E3-8F90-FA0F0ACE2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19EA-62ED-4CF6-9C8A-DA929264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63D7-577F-466E-834B-FB1D85C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C1F9-F1E0-4D29-BCDA-4160BD7A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3D0-EDC3-424A-B025-DC8D6CB9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6095-369A-4ECA-A506-D47A7FFF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E5A6-A120-42A4-B7F1-24662588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3367-6414-4186-81B3-6A50F035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110E-4F9C-4A26-ABE8-4CB8D97B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75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C65F-C8BF-4403-81DC-D597BBB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B42D-0214-4D83-BE5D-5CABEDAF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9E8C-A13E-4FF5-B3CD-6322230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074A-C508-4B65-8B7B-9715A91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A194-3222-4117-8688-E0AF1ECE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2F7-486D-4A7E-ABC0-2750251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0B1D-F23E-4F54-86FC-700CBE59A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190F-9BC2-4D78-B75D-262B7BB3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E182-07BD-4F2F-8FBB-A52835F7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A080-435C-47DD-8F3B-7DC5D21A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3CDE-780B-4361-9586-EFD7443B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8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A9BA-EC6C-4850-9D34-54307AA2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AE11-6E00-44BA-A968-9D92E7F5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1496A-77A8-4505-8F50-F507FFFA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7522E-9123-4091-ADCE-7D919D293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2380D-A0E1-4647-855A-EBCE59852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89104-EFB1-4C0D-981E-6E0217B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9B59E-617C-4300-B03B-A718E541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341EC-B998-4B53-B69C-C5A512D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4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0DA-7918-49BD-8612-E77FEA7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DD138-1599-4319-94BB-8824C3EC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F3C2B-964D-400B-AADA-3AF1ABDF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C143-B061-4962-967D-78F6D92C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18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3B3BC-F2A1-4301-A795-1A33F25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1DB3A-EDC5-4B67-8F45-106A7C5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14F9-DB7D-4229-98A3-2A7E301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6062-2A24-4864-9E87-25BA2C8D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4D91-33DE-43F2-AD61-C185FD2E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3406-C4D6-46D9-ACEB-1B1F1E2A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47B0-8098-4380-9EA5-5A261C5A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539C-6FC7-407E-B273-E4936CD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ED2A-90FA-492F-B4E7-7D37E351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9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3AD8-99DB-4268-9D57-E20ADF8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D5384-28A4-4673-A6E7-38EC3E0AD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D7701-314E-41C7-AFCF-8C4E0DE8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521C-967A-4C22-9A8C-0AB84351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C69B-5D5A-440B-891F-BECF09D0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3C87-45D9-4BAD-8880-7DDA589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69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3CD94-3EA1-40EB-887E-F0302530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479C-7224-4451-9B21-7A18DB62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7A97-22DC-4762-98A4-49A267767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5458-2DD3-42AE-8DBB-01084E40A97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EBC7-ACDF-439B-AB83-5EBAB251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910B-1C61-4218-B615-D70C6010F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76A2-81B2-4448-906D-DFDBA44A9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7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B1A2-2D19-40B3-A1A4-CBFE11C32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FOAM X2 500g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0BA32-8B1C-4404-941C-9368EB64B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40 Grit</a:t>
            </a:r>
          </a:p>
        </p:txBody>
      </p:sp>
    </p:spTree>
    <p:extLst>
      <p:ext uri="{BB962C8B-B14F-4D97-AF65-F5344CB8AC3E}">
        <p14:creationId xmlns:p14="http://schemas.microsoft.com/office/powerpoint/2010/main" val="33152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C70D-32B4-4430-9AA1-46A39818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Sandpaper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97F10-4E3D-415C-8EE9-562883CA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8405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196A-D3D1-4EE6-B480-384B25F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F6FF1-98F7-4C9F-96B6-99EBB57D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9349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60F6-594B-473B-AED6-07B0C598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80DE8-8269-4374-A7BF-35A7345C5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6798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0E4C-5FF0-4D70-BA11-F96594F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32176-8E2A-4D68-B513-8C3CF5E5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85687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DD16-B89A-4985-94D1-E1CE18A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01B7C-59E1-48FF-8BF3-82896338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64131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DDEB-BEA7-4113-8AF3-E4853920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A31E4-CABC-4432-9074-88F3FF683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7740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4B52-9AE6-45B8-8DD9-B312BEC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0D963-D00F-48B5-98D5-3072E431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69549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FOAM X2 500g</vt:lpstr>
      <vt:lpstr>Sandpaper</vt:lpstr>
      <vt:lpstr>0</vt:lpstr>
      <vt:lpstr>200</vt:lpstr>
      <vt:lpstr>400</vt:lpstr>
      <vt:lpstr>600</vt:lpstr>
      <vt:lpstr>800</vt:lpstr>
      <vt:lpstr>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FOAM X2 500g</dc:title>
  <dc:creator>Syrine</dc:creator>
  <cp:lastModifiedBy>Syrine</cp:lastModifiedBy>
  <cp:revision>1</cp:revision>
  <dcterms:created xsi:type="dcterms:W3CDTF">2025-03-19T15:25:56Z</dcterms:created>
  <dcterms:modified xsi:type="dcterms:W3CDTF">2025-03-19T15:25:58Z</dcterms:modified>
</cp:coreProperties>
</file>