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0239-11F9-408B-B7DC-D8418CEFA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FBB33-A172-4C11-8A2D-B3BCB941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89A1E-7B8B-4C14-A414-0F11B508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516B-BF1C-4825-B22C-61D4897F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53AE-46A7-48FF-AB73-12FD482B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35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D2B1-2000-4C6F-8432-CAD57F0F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E4610-99F0-4546-8A29-FE66A8E5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B790-D9DA-4E22-977B-E0A1613F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7983C-220A-4E45-B143-A65770561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BA06-5637-45B1-8B49-6A10EE07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446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18BB6-222F-4FAD-98FC-AAB90618D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FE9DA-F5D4-42E7-995C-7346B247C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9D97-8A37-4C19-AB3E-0F7E9715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5A8A-4F2B-42BC-B56A-D7CB501C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75A3-096D-462F-BBF1-B3C92E40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43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C263-4AB4-4873-8723-193BC3AD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113F-B8A9-4497-8D52-CBBA36FB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7FDF-8CD4-4DEC-8E5B-3DB7BE4B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E45AF-EB16-4F27-9E78-C56F718C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9F72-6BAB-47E0-A9E4-29B8A151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06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12BF-5AF4-4FF7-A533-71D8ABF8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583F-F5C6-407C-B6BE-3FE9DA46A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8B38-8E20-4B5A-833C-6505B859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798A1-3F0A-4255-99DF-04E392CF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85F2-0F45-4E87-ADF6-34A647A3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561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AE28-3CA7-406E-80B4-1419A5DE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58872-40B6-4DC5-B2E3-962E256A4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D2590-8DD6-46CA-B401-A734B6F55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C49FE-D5BE-45F7-BD0A-1A3466A9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98CEE-99D0-4234-AAF3-0A17DA30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9BA9B-034A-4661-98F5-3022F00D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78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0BBD-EBBB-4B15-A80D-914C209C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3FD64-6D3C-41EF-9A41-A61ECE525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F0B75-79AA-48B7-ACE9-68F9847E2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FB3DB-A5B0-4856-96FC-BD1046077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23E27-3F5D-4BB5-891B-131BDA589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BAEA9-30ED-4741-AAC3-4958F3B8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15E05-1795-4E49-992C-F25A99AC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C67611-650B-4F81-8A19-BE98D8D0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01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E5C-9C80-46EF-957E-9D69BADE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8C4A9-0135-4C1F-8C7A-60067A60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3ACE2-2E74-41B2-8374-DA1D670A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B431A-9D4C-4C59-B34B-32CEA8D1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02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53520-D568-4B69-8547-8B399FC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E88A0-8C58-4D2B-8AC3-043FFC53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22437-3B9D-4722-A336-6A641E57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08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35BA-0D5F-49DD-BCF7-78249441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BFB6-2045-462B-B49B-F12ED039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CF889-E456-439E-8DBC-79ADD77A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FD0F-78FC-4F50-AEB4-6E421C1C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A11BA-4118-46DB-857A-7D6EE3F24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55100-9948-4D3A-86CF-92D86956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629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D100-A798-4326-8CFE-6DD56A7C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38255-3D3C-4E81-B972-6B74CE87A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79915-D859-4A7C-8AA3-A1BACE240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96722-1F67-4A92-81EB-0A7B1EEE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BE32-49BD-4936-B61A-E2780D92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93482-BCE9-4D3E-9A61-7D8200BD9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6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E90FE-F708-4143-B16D-322A9BAC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6263-CA59-416F-899B-ECC31A0E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EE44-8491-4F38-A87F-6293F55AA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45B8C-25CD-4957-B3CA-FC258FB9FE64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22967-1E3E-4F6C-BF78-75DEE41E3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620D-5EC1-47F9-918C-E62071CC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1160-94EE-4DB3-A0EA-3EE437887B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84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CBA-81E9-4E7A-BD44-6164368DD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Linear ISO PLA 200G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399CE-3A0A-4225-AFDF-D3E65EFE3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60 grit</a:t>
            </a:r>
          </a:p>
        </p:txBody>
      </p:sp>
    </p:spTree>
    <p:extLst>
      <p:ext uri="{BB962C8B-B14F-4D97-AF65-F5344CB8AC3E}">
        <p14:creationId xmlns:p14="http://schemas.microsoft.com/office/powerpoint/2010/main" val="329425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686C-9E2B-4F58-BE31-CD9A4830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Sandpaper 60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E1E81-1F34-4FAF-BC82-1D60A4C21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91875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37D6-D94D-491F-8C4A-6D2EF1FD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942F7-9D3A-4D24-8EC9-C9BBFB49C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2043738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393841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126A-F411-4BEC-8322-BAA20386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83AF9-3431-4751-9B66-0B161A736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393579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FE82-9E15-4196-BB1E-D8CFC09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97875-42A1-419C-8809-D97ED3FA0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985016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064441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040E-7F77-4BAE-80FF-9AA3B607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600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61F38E-CFF0-48C0-BD2E-38DD8E0C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27071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089A-0227-4340-8B35-FB1DA663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5E3A1-3B60-49C3-B709-9A25C8CD3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2141537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4882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D2018-A1C8-475B-9B44-23306AC7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1600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FECFB-7499-40C6-AA84-6FB404A58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90928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BBFB-76D1-4467-87DF-414D3DD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097A9-9770-4F29-84B8-F1BD73E20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224507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562547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Linear ISO PLA 200G </vt:lpstr>
      <vt:lpstr>Sandpaper 60</vt:lpstr>
      <vt:lpstr>0</vt:lpstr>
      <vt:lpstr>200</vt:lpstr>
      <vt:lpstr>400</vt:lpstr>
      <vt:lpstr>600</vt:lpstr>
      <vt:lpstr>800</vt:lpstr>
      <vt:lpstr>1600</vt:lpstr>
      <vt:lpstr>2000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ISO PLA 200G </dc:title>
  <dc:creator>Syrine</dc:creator>
  <cp:lastModifiedBy>Syrine</cp:lastModifiedBy>
  <cp:revision>1</cp:revision>
  <dcterms:created xsi:type="dcterms:W3CDTF">2025-03-19T15:29:26Z</dcterms:created>
  <dcterms:modified xsi:type="dcterms:W3CDTF">2025-03-19T15:29:27Z</dcterms:modified>
</cp:coreProperties>
</file>