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3" r:id="rId1"/>
  </p:sldMasterIdLst>
  <p:notesMasterIdLst>
    <p:notesMasterId r:id="rId30"/>
  </p:notesMasterIdLst>
  <p:sldIdLst>
    <p:sldId id="256" r:id="rId2"/>
    <p:sldId id="410" r:id="rId3"/>
    <p:sldId id="411" r:id="rId4"/>
    <p:sldId id="433" r:id="rId5"/>
    <p:sldId id="413" r:id="rId6"/>
    <p:sldId id="434" r:id="rId7"/>
    <p:sldId id="435" r:id="rId8"/>
    <p:sldId id="436" r:id="rId9"/>
    <p:sldId id="414" r:id="rId10"/>
    <p:sldId id="418" r:id="rId11"/>
    <p:sldId id="420" r:id="rId12"/>
    <p:sldId id="421" r:id="rId13"/>
    <p:sldId id="422" r:id="rId14"/>
    <p:sldId id="415" r:id="rId15"/>
    <p:sldId id="437" r:id="rId16"/>
    <p:sldId id="423" r:id="rId17"/>
    <p:sldId id="424" r:id="rId18"/>
    <p:sldId id="425" r:id="rId19"/>
    <p:sldId id="426" r:id="rId20"/>
    <p:sldId id="416" r:id="rId21"/>
    <p:sldId id="427" r:id="rId22"/>
    <p:sldId id="417" r:id="rId23"/>
    <p:sldId id="428" r:id="rId24"/>
    <p:sldId id="429" r:id="rId25"/>
    <p:sldId id="430" r:id="rId26"/>
    <p:sldId id="431" r:id="rId27"/>
    <p:sldId id="432" r:id="rId28"/>
    <p:sldId id="438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D7C12A-0511-4793-99A7-4164784EA45F}" type="slidenum"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609E2E-266E-4560-8EE2-47D2D6CBE4E0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6129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6283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207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388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6563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6599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439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9217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132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4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9879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1100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208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0916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9119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4029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0928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7062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993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159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24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36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375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241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768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550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067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42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9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0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64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57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46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83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83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29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71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2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84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2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8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0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3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7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69287" y="2670807"/>
            <a:ext cx="7772040" cy="10976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Introducción al </a:t>
            </a:r>
            <a:r>
              <a:rPr lang="es-ES_tradnl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s-ES_trad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440" y="3997035"/>
            <a:ext cx="7772400" cy="23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n-US" sz="2400" dirty="0" smtClean="0">
                <a:latin typeface="+mn-lt"/>
              </a:rPr>
              <a:t>Material de: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altLang="en-US" sz="2400" dirty="0" smtClean="0">
                <a:latin typeface="+mn-lt"/>
              </a:rPr>
              <a:t>https://www.w3schools.com/html/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HTML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43434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_tradnl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Normalmente los elementos HTML tienen una etiqueta de apertura y otra de cierre con el contenido entre ambas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nombreetiqueta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aqui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nombreetiqueta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elementos sin contenido se llaman elementos vacíos. Los elementos vacíos no tienen etiqueta de cierre (por ejemplo, salto de línea, elemento &lt;</a:t>
            </a:r>
            <a:r>
              <a:rPr lang="es-ES_tradn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6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HTML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51469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estar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anidados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contener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documentos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consisten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anidados</a:t>
            </a:r>
            <a:endParaRPr lang="en-US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5"/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5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&lt;!DOCTYPE html&gt;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 First Heading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 first paragraph.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8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HTML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51469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_tradnl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hay que olvidarse de cerrar los elementos.</a:t>
            </a:r>
          </a:p>
          <a:p>
            <a:endParaRPr lang="es-ES_tradn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Algunos elementos se mostraran correctamente incluso si nos olvidamos de poner la etiqueta de cierre.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p&gt;This is a paragraph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&lt;p&gt;This is a paragraph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ejemplo anterior funciona porque se considera opcional la etiqueta de cierre.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W3C recomienda no fiarse de esto . Podría producir errores o resultados inesperados. Siempre cerrar correctamente los elementos.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HTML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960418"/>
            <a:ext cx="7897090" cy="3304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Otra recomendación de W3C es usar minúsculas para las etiquetas.</a:t>
            </a:r>
          </a:p>
          <a:p>
            <a:endParaRPr lang="es-ES_tradn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standard HTML5 no requiere etiquetas en minúsculas pero W3C recomienda siempre minúsculas en HTML y las requiere en documentos más estrictos como XHTML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0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Básico - 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Headings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205345" y="1614054"/>
            <a:ext cx="7204364" cy="13092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_tradnl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HTML los encabezados (</a:t>
            </a:r>
            <a:r>
              <a:rPr lang="es-ES_tradnl" altLang="en-US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headings</a:t>
            </a:r>
            <a:r>
              <a:rPr lang="es-ES_tradnl" alt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_tradnl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vienen definidos por las etiquetas de &lt;h1&gt; hasta &lt;h6&gt;, siendo el &lt;h1&gt; el más grande y el &lt;h6&gt; el más pequeño.</a:t>
            </a: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72" y="3059133"/>
            <a:ext cx="4752110" cy="34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Básico - 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Parrafos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205345" y="1614054"/>
            <a:ext cx="7204364" cy="9932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_tradnl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HTML los </a:t>
            </a:r>
            <a:r>
              <a:rPr lang="es-ES_tradnl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párrafos (</a:t>
            </a:r>
            <a:r>
              <a:rPr lang="es-ES_tradnl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paragraphs</a:t>
            </a:r>
            <a:r>
              <a:rPr lang="es-ES_tradnl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se definen con la etiqueta &lt;p&gt;.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20" y="2804053"/>
            <a:ext cx="5308888" cy="35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 HTML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43434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Todo elemento HTML puede tener atributos.</a:t>
            </a:r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atributos contienen información adicional acerca de un elemento.</a:t>
            </a: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atributos siempre se especifican en la etiqueta inicial.</a:t>
            </a:r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atributos normalmente se escriben como pares “Nombre/valor” </a:t>
            </a: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nombre = "valor"</a:t>
            </a:r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8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 HTML - </a:t>
            </a:r>
            <a:r>
              <a:rPr lang="es-ES_tradnl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4800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lenguaje del documento puede declararse en la etiqueta &lt;</a:t>
            </a:r>
            <a:r>
              <a:rPr lang="es-ES_tradn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ello utilizamos el atributo </a:t>
            </a:r>
            <a:r>
              <a:rPr lang="es-ES_tradnl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endParaRPr lang="es-ES_tradnl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Declarar un lenguaje es útil para los </a:t>
            </a:r>
            <a:r>
              <a:rPr lang="es-ES_tradnl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readers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 los motores de búsqueda.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3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Las dos primeras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letras (en) especifican el lenguaje. Si hay dialecto se usan dos letras más (US).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3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 HTML 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5" y="1614054"/>
            <a:ext cx="8132619" cy="4800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valor del atributo </a:t>
            </a:r>
            <a:r>
              <a:rPr lang="es-ES_tradn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 muestra como un </a:t>
            </a:r>
            <a:r>
              <a:rPr lang="es-ES_tradnl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tooltip</a:t>
            </a:r>
            <a:r>
              <a:rPr lang="es-ES_tradnl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(¿Palabra española para esto?) al pasar el ratón por encima del elemento que lo lleve.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Efectivamente lo lleva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"&gt;Esto lleva un atributo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E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14" y="4139044"/>
            <a:ext cx="4985466" cy="18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 HTML -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4800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enlaces en HTML se definen con la etiqueta &lt;a&gt;. La dirección del enlace se especifica en el atributo </a:t>
            </a:r>
            <a:r>
              <a:rPr lang="es-ES_tradnl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"https://www.w3schools.com"&gt;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Esto es un enlace&lt;</a:t>
            </a:r>
            <a:r>
              <a:rPr lang="es-E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3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969817" y="1586345"/>
            <a:ext cx="7633855" cy="48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Hyper Text Markup Language</a:t>
            </a:r>
            <a:r>
              <a:rPr lang="es-E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Lenguaje de marcado para definir estructuras de páginas web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Usa etiquetas predefinidas</a:t>
            </a:r>
            <a:endParaRPr lang="es-E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Los navegadores no muestran las etiquetas, las usan para dar formato al contenido</a:t>
            </a: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6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Básico -  Links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5"/>
            <a:ext cx="7897090" cy="1946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_tradnl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HTML los links vienen definidos por la etiqueta &lt;a&gt;</a:t>
            </a: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"https://www.w3schools.com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Esto es un link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destino del link se especifica en el atributo </a:t>
            </a:r>
            <a:r>
              <a:rPr lang="es-ES_tradnl" alt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03" y="3560619"/>
            <a:ext cx="7893866" cy="27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 HTML 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342910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 elemento puede contener más de un atributo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_tradnl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_tradnl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_tradnl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Enlace 100% libre de </a:t>
            </a:r>
            <a:r>
              <a:rPr lang="es-ES_tradnl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  <a:r>
              <a:rPr lang="es-ES_tradn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s-ES_tradnl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https://www.w3schools.com</a:t>
            </a:r>
            <a:r>
              <a:rPr lang="es-ES_tradnl" sz="2000" b="1" dirty="0">
                <a:latin typeface="Arial" panose="020B0604020202020204" pitchFamily="34" charset="0"/>
                <a:cs typeface="Arial" panose="020B0604020202020204" pitchFamily="34" charset="0"/>
              </a:rPr>
              <a:t>"&gt;Esto es un enlace&lt;</a:t>
            </a:r>
            <a:r>
              <a:rPr lang="es-ES_tradnl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</a:t>
            </a:r>
            <a:r>
              <a:rPr lang="es-ES_tradnl" sz="2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es-ES_tradnl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84" y="3861954"/>
            <a:ext cx="4283653" cy="23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Básico -  Imágenes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4994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_tradnl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HTML las imágenes se definen con la etiqueta &lt;</a:t>
            </a:r>
            <a:r>
              <a:rPr lang="en-US" sz="2000" b="1" dirty="0" err="1"/>
              <a:t>img</a:t>
            </a:r>
            <a:r>
              <a:rPr lang="es-ES_tradnl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w3schools.jpg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alt="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W3Schools.com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width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archive fuente(</a:t>
            </a:r>
            <a:r>
              <a:rPr lang="es-ES_trad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endParaRPr lang="es-ES_tradn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texto alternativo(</a:t>
            </a:r>
            <a:r>
              <a:rPr lang="es-ES_trad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endParaRPr 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ancho (</a:t>
            </a:r>
            <a:r>
              <a:rPr lang="es-ES_trad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), y alto (</a:t>
            </a:r>
            <a:r>
              <a:rPr lang="es-ES_tradn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pasan como atributos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058" y="2712027"/>
            <a:ext cx="24574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 de tamaño HTML 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09600" y="1614054"/>
            <a:ext cx="8326582" cy="4426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 imágenes en HTML se definen con la etiqueta &lt;</a:t>
            </a:r>
            <a:r>
              <a:rPr lang="es-ES_tradn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nombre de la fuente (</a:t>
            </a:r>
            <a:r>
              <a:rPr lang="es-ES_tradnl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el tamaño de la imagen, ancho(</a:t>
            </a:r>
            <a:r>
              <a:rPr lang="es-ES_tradnl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y alto(</a:t>
            </a:r>
            <a:r>
              <a:rPr lang="es-ES_tradnl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 se pasan como atributos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wof.jpg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ES_tradnl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Wings</a:t>
            </a:r>
            <a:r>
              <a:rPr lang="es-ES_tradnl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_tradnl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freedom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208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284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"&gt;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tamaño se especifica en pixeles. En el ejemplo anterior ancho de 208 pixeles y alto de 284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81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 HTML -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00546" y="1614054"/>
            <a:ext cx="7897090" cy="4800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 una imagen, el atributo </a:t>
            </a:r>
            <a:r>
              <a:rPr lang="es-ES_tradnl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especifica un texto alternativo para ser usado en caso de que la imagen no se pueda mostrar.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valor del atributo puede ser leído por los </a:t>
            </a:r>
            <a:r>
              <a:rPr lang="es-ES_tradnl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readers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De esta manera, una persona “escuchando” una pagina web (alguien ciego) puede “escuchar” el elemento.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wof.jpg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ES_tradnl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Wings</a:t>
            </a:r>
            <a:r>
              <a:rPr lang="es-ES_tradnl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_tradnl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freedom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208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284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"&gt;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86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277451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 HTML – Sugerencias W3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14401" y="2092036"/>
            <a:ext cx="7897090" cy="2757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_tradnl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Minúsculas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W3C </a:t>
            </a: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recomienda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letras minúsculas en</a:t>
            </a: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y </a:t>
            </a: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exige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minúsculas para documentos más estrictos como </a:t>
            </a: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XHTML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6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277451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 HTML – Sugerencias W3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03385" y="2029691"/>
            <a:ext cx="7897090" cy="3858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_tradnl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Comillas en los valores de los atributos:</a:t>
            </a:r>
          </a:p>
          <a:p>
            <a:endParaRPr lang="es-ES_tradn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Aunque no siempre son necesarias W3C </a:t>
            </a: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recomienda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entrecomillar los valores de los atributos en HTML y </a:t>
            </a: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exige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entrecomillas los valores de los atributos en documentos más estrictos como XHTML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2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277451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 HTML – Sugerencias W3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03385" y="1558636"/>
            <a:ext cx="7897090" cy="5049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¿Comillas dobles o simples?:</a:t>
            </a:r>
          </a:p>
          <a:p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 comillas dobles son las más usadas, pero también podemos usar comillas simples.</a:t>
            </a:r>
          </a:p>
          <a:p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 algunas situaciones, cuando el atributo contiene un tipo de comillas, necesitamos usar el otro tipo.</a:t>
            </a:r>
          </a:p>
          <a:p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'John "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ShotGun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Nelson'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"John '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ShotGun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Nelson"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3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277451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al HTML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03385" y="1558636"/>
            <a:ext cx="7897090" cy="1087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Primer ejercicio entregable para la semana que viene.</a:t>
            </a:r>
            <a:endParaRPr lang="es-ES_tradnl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437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Ejemplo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690253" y="1614054"/>
            <a:ext cx="5694219" cy="4495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&lt;!DOCTYPE html&gt;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Hola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primer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encabezado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Hola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primer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parrafo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5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Ejemplo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20435" y="1292629"/>
            <a:ext cx="7550728" cy="4803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&lt;!DOCTYPE html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_tradn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Esta declaración define el documento como </a:t>
            </a:r>
            <a:r>
              <a:rPr lang="es-ES_tradnl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HTML5. 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Siguiendo las indicaciones del W3C (consorcio internacional que se ocupa de normalizar el uso del HTML)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Doctype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debe ser el primer elemento que abra un documento. Esto quiere decir que debería preceder a &lt;HTML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&gt;.</a:t>
            </a:r>
          </a:p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Se trata de una marca que no necesita cierre y cuya función es facilitar información al servidor web que aloja la página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s-E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uso de DOCTYPE no es obligatorio y puede omitirse. </a:t>
            </a:r>
            <a:r>
              <a:rPr lang="es-E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uso ayuda al servidor web a interpretar correctamente el documento, pero su ausencia no condiciona la correcta visualización.</a:t>
            </a:r>
            <a:endParaRPr lang="es-E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2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Ejemplo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1316181" y="1627908"/>
            <a:ext cx="6677892" cy="4648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raíz</a:t>
            </a:r>
          </a:p>
          <a:p>
            <a:endParaRPr lang="es-ES_tradnl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Contiene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meta información acerca del documento</a:t>
            </a:r>
          </a:p>
          <a:p>
            <a:endParaRPr lang="es-ES_tradn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Especifica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titulo del documento</a:t>
            </a:r>
          </a:p>
          <a:p>
            <a:endParaRPr lang="es-ES_tradn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Contiene los elementos a visualizar</a:t>
            </a:r>
          </a:p>
          <a:p>
            <a:endParaRPr lang="es-ES_tradn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Encabezado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grande</a:t>
            </a:r>
          </a:p>
          <a:p>
            <a:endParaRPr lang="es-ES_tradn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Párrafo</a:t>
            </a:r>
            <a:endParaRPr lang="es-ES_tradnl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0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Etiquetas HTML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554182" y="1627908"/>
            <a:ext cx="8077200" cy="49668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nombre_etiqueta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&gt;El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contenido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aquí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etiqueta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_tradnl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etiquetas </a:t>
            </a: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normalmente van en pares (&lt;p&gt; con &lt;/p&gt;)</a:t>
            </a:r>
            <a:endParaRPr lang="es-ES_tradnl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primera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etiqueta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 “start tag” y la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segunda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 “end tag”.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etiqueta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final se escribe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igual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que la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inicial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 el slash al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comienzo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6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Navegadores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554182" y="1627908"/>
            <a:ext cx="8077200" cy="49668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Uno de los propósitos de un navegador de internet es leer documentos HTML y mostrarlos por pantalla.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El navegador no muestra las etiquetas, las usa para determinar como se va a mostrar el contenido del documento.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Navegadores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554182" y="1627908"/>
            <a:ext cx="8077200" cy="49668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13" y="1627908"/>
            <a:ext cx="6968836" cy="40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-124691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- Estructura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2" y="1417320"/>
            <a:ext cx="8203962" cy="49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Personalizado 1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000000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34616</TotalTime>
  <Words>1063</Words>
  <Application>Microsoft Office PowerPoint</Application>
  <PresentationFormat>Presentación en pantalla (4:3)</PresentationFormat>
  <Paragraphs>881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DejaVu Sans</vt:lpstr>
      <vt:lpstr>Times New Roman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ying</dc:creator>
  <dc:description/>
  <cp:lastModifiedBy>Andres Marina</cp:lastModifiedBy>
  <cp:revision>244</cp:revision>
  <dcterms:created xsi:type="dcterms:W3CDTF">2011-07-13T23:31:46Z</dcterms:created>
  <dcterms:modified xsi:type="dcterms:W3CDTF">2017-09-27T15:47:31Z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Indiana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111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115</vt:i4>
  </property>
</Properties>
</file>