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6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69" r:id="rId14"/>
    <p:sldId id="272" r:id="rId15"/>
    <p:sldId id="271" r:id="rId16"/>
    <p:sldId id="259" r:id="rId17"/>
    <p:sldId id="268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9D89F5-5956-43C1-BC01-43F5BBD0EFB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71CBE9-9AA7-436B-843F-739528D81C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-snmp.org/docs/mibs/" TargetMode="External"/><Relationship Id="rId2" Type="http://schemas.openxmlformats.org/officeDocument/2006/relationships/hyperlink" Target="http://www.circitor.fr/Mibs/Mib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bdepot.com/index.s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geengine.com/products/mibbrowser-free-tool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ManageEngine</a:t>
            </a:r>
            <a:r>
              <a:rPr lang="en-US" altLang="zh-TW" sz="4400" dirty="0"/>
              <a:t> MIB Browser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2" y="920246"/>
            <a:ext cx="82867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367073" y="334980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Load MIB modules</a:t>
            </a:r>
            <a:endParaRPr lang="zh-TW" altLang="en-US" sz="2000" b="1" dirty="0"/>
          </a:p>
        </p:txBody>
      </p:sp>
      <p:sp>
        <p:nvSpPr>
          <p:cNvPr id="4" name="橢圓 3"/>
          <p:cNvSpPr/>
          <p:nvPr/>
        </p:nvSpPr>
        <p:spPr>
          <a:xfrm>
            <a:off x="615634" y="1367928"/>
            <a:ext cx="443619" cy="433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 rot="8458939">
            <a:off x="942693" y="883550"/>
            <a:ext cx="524143" cy="20982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60" y="1629622"/>
            <a:ext cx="4349692" cy="428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37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4450" y="2203188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http://www.circitor.fr/Mibs/Mibs.php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1844450" y="3497831"/>
            <a:ext cx="456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http://www.net-snmp.org/docs/mibs/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844450" y="49346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4"/>
              </a:rPr>
              <a:t>http://www.mibdepot.com/index.shtm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and Download MIB Files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154317" y="1580917"/>
            <a:ext cx="6912321" cy="4525963"/>
          </a:xfrm>
        </p:spPr>
        <p:txBody>
          <a:bodyPr/>
          <a:lstStyle/>
          <a:p>
            <a:r>
              <a:rPr lang="en-US" altLang="zh-TW" b="1" dirty="0"/>
              <a:t>MIB files repository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dirty="0"/>
              <a:t>Net-SNMP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mibDepot</a:t>
            </a:r>
            <a:endParaRPr lang="en-US" altLang="zh-TW" dirty="0"/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53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81BF69-61ED-41D3-A6F8-6F2AB1A8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3" y="1221241"/>
            <a:ext cx="8115300" cy="54387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958DBC9-77F4-4751-930E-B189D790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6" y="3170464"/>
            <a:ext cx="5943600" cy="12573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D6C442-1560-4BC8-A045-2AD22574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111352"/>
            <a:ext cx="8229600" cy="1143000"/>
          </a:xfrm>
        </p:spPr>
        <p:txBody>
          <a:bodyPr/>
          <a:lstStyle/>
          <a:p>
            <a:r>
              <a:rPr lang="zh-TW" altLang="en-US" dirty="0"/>
              <a:t>如果無法成功</a:t>
            </a:r>
            <a:r>
              <a:rPr lang="en-US" altLang="zh-TW" dirty="0"/>
              <a:t>load MIBs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344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9C24E-6E18-4059-A069-73903DD3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Troubles in loading MIBs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A6473-E387-4E03-B0CC-E08CC28E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1437785"/>
            <a:ext cx="7881258" cy="4525963"/>
          </a:xfrm>
        </p:spPr>
        <p:txBody>
          <a:bodyPr>
            <a:normAutofit/>
          </a:bodyPr>
          <a:lstStyle/>
          <a:p>
            <a:pPr marL="109728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TW" altLang="en-US" sz="3200" dirty="0"/>
              <a:t>三個可能解決方法：</a:t>
            </a:r>
            <a:endParaRPr lang="en-US" altLang="zh-TW" sz="32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TW" altLang="en-US" sz="2800" dirty="0"/>
              <a:t>修改</a:t>
            </a:r>
            <a:r>
              <a:rPr lang="en-US" altLang="zh-TW" sz="2800" dirty="0"/>
              <a:t>ManageEngine\</a:t>
            </a:r>
            <a:r>
              <a:rPr lang="en-US" altLang="zh-TW" sz="2800" dirty="0" err="1"/>
              <a:t>MibBrowser</a:t>
            </a:r>
            <a:r>
              <a:rPr lang="en-US" altLang="zh-TW" sz="2800" dirty="0"/>
              <a:t> Free Tool</a:t>
            </a:r>
            <a:r>
              <a:rPr lang="zh-TW" altLang="en-US" sz="2800" dirty="0"/>
              <a:t>資料夾之權限。</a:t>
            </a:r>
            <a:endParaRPr lang="en-US" altLang="zh-TW" sz="28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TW" altLang="en-US" sz="2800" dirty="0"/>
              <a:t>在</a:t>
            </a:r>
            <a:r>
              <a:rPr lang="en-US" altLang="zh-TW" sz="2800" dirty="0"/>
              <a:t>MS Prompt(</a:t>
            </a:r>
            <a:r>
              <a:rPr lang="zh-TW" altLang="en-US" sz="2800" dirty="0"/>
              <a:t>命令提示字元</a:t>
            </a:r>
            <a:r>
              <a:rPr lang="en-US" altLang="zh-TW" sz="2800" dirty="0"/>
              <a:t>)</a:t>
            </a:r>
            <a:r>
              <a:rPr lang="zh-TW" altLang="en-US" sz="2800" dirty="0"/>
              <a:t>模式下執行 </a:t>
            </a:r>
            <a:r>
              <a:rPr lang="en-US" altLang="zh-TW" sz="2800" dirty="0"/>
              <a:t>MibBrowser.bat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TW" altLang="en-US" sz="2800" dirty="0"/>
              <a:t>修改</a:t>
            </a:r>
            <a:r>
              <a:rPr lang="en-US" altLang="zh-TW" sz="2800" dirty="0"/>
              <a:t>MIB Settings</a:t>
            </a:r>
            <a:r>
              <a:rPr lang="zh-TW" altLang="en-US" sz="2800" dirty="0"/>
              <a:t>，改為</a:t>
            </a:r>
            <a:r>
              <a:rPr lang="en-US" altLang="zh-TW" sz="2800" dirty="0"/>
              <a:t>Direct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52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5D58F-5F4E-4085-BE19-B6C45DA24946}"/>
              </a:ext>
            </a:extLst>
          </p:cNvPr>
          <p:cNvGrpSpPr/>
          <p:nvPr/>
        </p:nvGrpSpPr>
        <p:grpSpPr>
          <a:xfrm>
            <a:off x="228601" y="748959"/>
            <a:ext cx="8697686" cy="5864683"/>
            <a:chOff x="130629" y="367959"/>
            <a:chExt cx="8697686" cy="586468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95410A0-C458-49CB-ACC4-CD184264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29" y="367959"/>
              <a:ext cx="8697686" cy="5864683"/>
            </a:xfrm>
            <a:prstGeom prst="rect">
              <a:avLst/>
            </a:prstGeom>
          </p:spPr>
        </p:pic>
        <p:sp>
          <p:nvSpPr>
            <p:cNvPr id="5" name="箭號: 向右 4">
              <a:extLst>
                <a:ext uri="{FF2B5EF4-FFF2-40B4-BE49-F238E27FC236}">
                  <a16:creationId xmlns:a16="http://schemas.microsoft.com/office/drawing/2014/main" id="{5AE041EA-49E9-4F45-9764-A8DAB07DB968}"/>
                </a:ext>
              </a:extLst>
            </p:cNvPr>
            <p:cNvSpPr/>
            <p:nvPr/>
          </p:nvSpPr>
          <p:spPr>
            <a:xfrm>
              <a:off x="3048000" y="5018314"/>
              <a:ext cx="468086" cy="45720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D9FB44E-6DE6-4F4A-B789-3E0B7887C4B5}"/>
                </a:ext>
              </a:extLst>
            </p:cNvPr>
            <p:cNvSpPr/>
            <p:nvPr/>
          </p:nvSpPr>
          <p:spPr>
            <a:xfrm>
              <a:off x="3505200" y="5029200"/>
              <a:ext cx="2329543" cy="41365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B1D2656-5C31-4085-97FA-E43F58FC966C}"/>
              </a:ext>
            </a:extLst>
          </p:cNvPr>
          <p:cNvSpPr/>
          <p:nvPr/>
        </p:nvSpPr>
        <p:spPr>
          <a:xfrm>
            <a:off x="283029" y="210235"/>
            <a:ext cx="8425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修改</a:t>
            </a:r>
            <a:r>
              <a:rPr lang="en-US" altLang="zh-TW" sz="2400" dirty="0"/>
              <a:t>ManageEngine\</a:t>
            </a:r>
            <a:r>
              <a:rPr lang="en-US" altLang="zh-TW" sz="2400" dirty="0" err="1"/>
              <a:t>MibBrowser</a:t>
            </a:r>
            <a:r>
              <a:rPr lang="en-US" altLang="zh-TW" sz="2400" dirty="0"/>
              <a:t> Free Tool</a:t>
            </a:r>
            <a:r>
              <a:rPr lang="zh-TW" altLang="en-US" sz="2400" dirty="0"/>
              <a:t>資料夾之權限</a:t>
            </a:r>
          </a:p>
        </p:txBody>
      </p:sp>
    </p:spTree>
    <p:extLst>
      <p:ext uri="{BB962C8B-B14F-4D97-AF65-F5344CB8AC3E}">
        <p14:creationId xmlns:p14="http://schemas.microsoft.com/office/powerpoint/2010/main" val="392385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3500FDD-4BE4-42ED-862A-37D5739B5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74" y="163286"/>
            <a:ext cx="5547478" cy="6542314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16722ACF-93C7-4AF5-BF5D-34D5288900E6}"/>
              </a:ext>
            </a:extLst>
          </p:cNvPr>
          <p:cNvSpPr/>
          <p:nvPr/>
        </p:nvSpPr>
        <p:spPr>
          <a:xfrm>
            <a:off x="2775857" y="2841171"/>
            <a:ext cx="468086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B5844AD-86EB-4511-9286-796310D6D9B9}"/>
              </a:ext>
            </a:extLst>
          </p:cNvPr>
          <p:cNvSpPr/>
          <p:nvPr/>
        </p:nvSpPr>
        <p:spPr>
          <a:xfrm>
            <a:off x="6019799" y="4234542"/>
            <a:ext cx="468086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6326CE-303C-477B-90F6-10D8E06458ED}"/>
              </a:ext>
            </a:extLst>
          </p:cNvPr>
          <p:cNvSpPr txBox="1"/>
          <p:nvPr/>
        </p:nvSpPr>
        <p:spPr>
          <a:xfrm>
            <a:off x="370115" y="1436914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+mn-ea"/>
              </a:rPr>
              <a:t>允許所有使用者</a:t>
            </a:r>
            <a:br>
              <a:rPr lang="en-US" altLang="zh-TW" sz="2400" b="1" dirty="0">
                <a:latin typeface="+mn-ea"/>
              </a:rPr>
            </a:br>
            <a:r>
              <a:rPr lang="zh-TW" altLang="en-US" sz="2400" b="1" dirty="0">
                <a:latin typeface="+mn-ea"/>
              </a:rPr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12767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5429" y="220210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在</a:t>
            </a:r>
            <a:r>
              <a:rPr lang="en-US" altLang="zh-TW" sz="3200" dirty="0"/>
              <a:t>MS Prompt(</a:t>
            </a:r>
            <a:r>
              <a:rPr lang="zh-TW" altLang="en-US" sz="3200" dirty="0"/>
              <a:t>命令提示字元</a:t>
            </a:r>
            <a:r>
              <a:rPr lang="en-US" altLang="zh-TW" sz="3200" dirty="0"/>
              <a:t>)</a:t>
            </a:r>
            <a:r>
              <a:rPr lang="zh-TW" altLang="en-US" sz="3200" dirty="0"/>
              <a:t>模式下執行 </a:t>
            </a:r>
            <a:r>
              <a:rPr lang="en-US" altLang="zh-TW" sz="3200" dirty="0"/>
              <a:t>MibBrowser.bat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84784"/>
            <a:ext cx="8639822" cy="4525963"/>
          </a:xfrm>
        </p:spPr>
        <p:txBody>
          <a:bodyPr/>
          <a:lstStyle/>
          <a:p>
            <a:r>
              <a:rPr lang="zh-TW" altLang="en-US" dirty="0"/>
              <a:t>以系統管理員身分執行</a:t>
            </a:r>
            <a:r>
              <a:rPr lang="en-US" altLang="zh-TW" dirty="0"/>
              <a:t>MS Prompt(</a:t>
            </a:r>
            <a:r>
              <a:rPr lang="zh-TW" altLang="en-US" dirty="0"/>
              <a:t>命令提示字元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cd </a:t>
            </a:r>
            <a:r>
              <a:rPr lang="en-US" altLang="zh-TW" sz="2000" dirty="0"/>
              <a:t>C:\Program Files\</a:t>
            </a:r>
            <a:r>
              <a:rPr lang="en-US" altLang="zh-TW" sz="2000" dirty="0" err="1"/>
              <a:t>ManageEngine</a:t>
            </a:r>
            <a:r>
              <a:rPr lang="en-US" altLang="zh-TW" sz="2000" dirty="0"/>
              <a:t>\</a:t>
            </a:r>
            <a:r>
              <a:rPr lang="en-US" altLang="zh-TW" sz="2000" dirty="0" err="1"/>
              <a:t>MibBrowser</a:t>
            </a:r>
            <a:r>
              <a:rPr lang="en-US" altLang="zh-TW" sz="2000" dirty="0"/>
              <a:t> Free Tool\bin</a:t>
            </a:r>
          </a:p>
          <a:p>
            <a:r>
              <a:rPr lang="zh-TW" altLang="en-US" sz="2400" dirty="0"/>
              <a:t>執行 </a:t>
            </a:r>
            <a:r>
              <a:rPr lang="en-US" altLang="zh-TW" sz="2400" dirty="0"/>
              <a:t>MibBrowser.bat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endParaRPr lang="en-US" altLang="zh-TW" sz="1800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50"/>
          <a:stretch/>
        </p:blipFill>
        <p:spPr bwMode="auto">
          <a:xfrm>
            <a:off x="286893" y="3077593"/>
            <a:ext cx="8640960" cy="259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78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09F8FF4-5A42-4997-A3F4-5AEA11F2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1096"/>
            <a:ext cx="8229600" cy="977218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修改</a:t>
            </a:r>
            <a:r>
              <a:rPr lang="en-US" altLang="zh-TW" sz="4400" dirty="0"/>
              <a:t>MIB Settings</a:t>
            </a:r>
            <a:r>
              <a:rPr lang="zh-TW" altLang="en-US" sz="4400" dirty="0"/>
              <a:t>，改為</a:t>
            </a:r>
            <a:r>
              <a:rPr lang="en-US" altLang="zh-TW" sz="4400" dirty="0"/>
              <a:t>Direct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5EE450-DF49-44FC-95F5-45942414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3" y="1114425"/>
            <a:ext cx="81153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0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A8E113B-9165-4686-8762-095113B3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45" y="360590"/>
            <a:ext cx="5365297" cy="6077702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F42F786-529E-485B-A4F1-2776FB01D5A7}"/>
              </a:ext>
            </a:extLst>
          </p:cNvPr>
          <p:cNvSpPr/>
          <p:nvPr/>
        </p:nvSpPr>
        <p:spPr>
          <a:xfrm>
            <a:off x="3124200" y="859971"/>
            <a:ext cx="1230086" cy="47897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A29438B-E259-494C-A81C-7FBC7C1A9651}"/>
              </a:ext>
            </a:extLst>
          </p:cNvPr>
          <p:cNvSpPr/>
          <p:nvPr/>
        </p:nvSpPr>
        <p:spPr>
          <a:xfrm>
            <a:off x="2046514" y="1317171"/>
            <a:ext cx="468086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0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28A0591-B9BD-4C55-A02C-6D44C6269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74" b="36990"/>
          <a:stretch/>
        </p:blipFill>
        <p:spPr>
          <a:xfrm>
            <a:off x="1396092" y="905556"/>
            <a:ext cx="7468305" cy="482033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D8162BB5-BDEF-4CBC-B691-27F17F07EB47}"/>
              </a:ext>
            </a:extLst>
          </p:cNvPr>
          <p:cNvSpPr/>
          <p:nvPr/>
        </p:nvSpPr>
        <p:spPr>
          <a:xfrm>
            <a:off x="1251857" y="1719943"/>
            <a:ext cx="762000" cy="78377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4096FCD0-A38C-466D-ADCF-FD42E2F98E37}"/>
              </a:ext>
            </a:extLst>
          </p:cNvPr>
          <p:cNvSpPr/>
          <p:nvPr/>
        </p:nvSpPr>
        <p:spPr>
          <a:xfrm>
            <a:off x="664028" y="1839686"/>
            <a:ext cx="468086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https://www.manageengine.com/products/mibbrowser-free-tool/download.html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System Requirements - Software</a:t>
            </a:r>
          </a:p>
          <a:p>
            <a:pPr lvl="1"/>
            <a:r>
              <a:rPr lang="en-US" altLang="zh-TW" dirty="0"/>
              <a:t>JRE - JRE 1.5 is bundled with the </a:t>
            </a:r>
            <a:r>
              <a:rPr lang="en-US" altLang="zh-TW" dirty="0" err="1"/>
              <a:t>ManageEngine</a:t>
            </a:r>
            <a:r>
              <a:rPr lang="en-US" altLang="zh-TW" dirty="0"/>
              <a:t> </a:t>
            </a:r>
            <a:r>
              <a:rPr lang="en-US" altLang="zh-TW" dirty="0" err="1"/>
              <a:t>MibBrowser</a:t>
            </a:r>
            <a:r>
              <a:rPr lang="en-US" altLang="zh-TW" dirty="0"/>
              <a:t> Free Tool package. It is bundled with the EXE for windows.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71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9E479D-7E32-45F5-9D61-9243CFFC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312964"/>
            <a:ext cx="6000750" cy="5753100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C30DF9F0-8BB0-46A7-9D0A-B031DED8FEC8}"/>
              </a:ext>
            </a:extLst>
          </p:cNvPr>
          <p:cNvSpPr/>
          <p:nvPr/>
        </p:nvSpPr>
        <p:spPr>
          <a:xfrm>
            <a:off x="5246914" y="3113315"/>
            <a:ext cx="468086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05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337457"/>
            <a:ext cx="9078686" cy="605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 rot="10800000">
            <a:off x="4453947" y="1375927"/>
            <a:ext cx="216024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00599" y="1332384"/>
            <a:ext cx="285206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10.34.20.223</a:t>
            </a:r>
            <a:r>
              <a:rPr lang="zh-TW" altLang="en-US" sz="1600" dirty="0"/>
              <a:t> 或  </a:t>
            </a:r>
            <a:r>
              <a:rPr lang="en-US" altLang="zh-TW" sz="1600" dirty="0"/>
              <a:t>localhost</a:t>
            </a:r>
          </a:p>
        </p:txBody>
      </p:sp>
      <p:sp>
        <p:nvSpPr>
          <p:cNvPr id="8" name="向右箭號 7"/>
          <p:cNvSpPr/>
          <p:nvPr/>
        </p:nvSpPr>
        <p:spPr>
          <a:xfrm rot="10800000">
            <a:off x="3985862" y="1642187"/>
            <a:ext cx="216024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9432644">
            <a:off x="705088" y="2277487"/>
            <a:ext cx="576064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9912" y="2905674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Loaded MIB</a:t>
            </a:r>
          </a:p>
          <a:p>
            <a:pPr algn="ctr"/>
            <a:r>
              <a:rPr lang="en-US" altLang="zh-TW" dirty="0"/>
              <a:t>Modules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C9C9AE-777D-45C1-AA0A-C702CC870F06}"/>
              </a:ext>
            </a:extLst>
          </p:cNvPr>
          <p:cNvSpPr txBox="1"/>
          <p:nvPr/>
        </p:nvSpPr>
        <p:spPr>
          <a:xfrm>
            <a:off x="4278085" y="1658955"/>
            <a:ext cx="174599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Community</a:t>
            </a:r>
            <a:r>
              <a:rPr lang="zh-TW" altLang="en-US" sz="1600" dirty="0"/>
              <a:t>名稱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40793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9093" y="184104"/>
            <a:ext cx="8229600" cy="1143000"/>
          </a:xfrm>
        </p:spPr>
        <p:txBody>
          <a:bodyPr/>
          <a:lstStyle/>
          <a:p>
            <a:r>
              <a:rPr lang="en-US" altLang="zh-TW" dirty="0"/>
              <a:t>MIB</a:t>
            </a:r>
            <a:r>
              <a:rPr lang="zh-TW" altLang="en-US" dirty="0"/>
              <a:t> </a:t>
            </a:r>
            <a:r>
              <a:rPr lang="en-US" altLang="zh-TW" dirty="0"/>
              <a:t>Object Definition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4" y="1629610"/>
            <a:ext cx="7238244" cy="482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1790010" y="4446752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66184" y="440148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9010" y="469873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select object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312751" y="1983550"/>
            <a:ext cx="416461" cy="44277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6701035">
            <a:off x="1457462" y="1617224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55271" y="1245363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Description of Selected MIB Node 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13" y="2670771"/>
            <a:ext cx="4743442" cy="397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5531190" y="266321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67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78" y="1061790"/>
            <a:ext cx="6757912" cy="560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5866" y="206327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snmpwalk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橢圓 4"/>
          <p:cNvSpPr/>
          <p:nvPr/>
        </p:nvSpPr>
        <p:spPr>
          <a:xfrm>
            <a:off x="2915816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907704" y="2780928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6701035">
            <a:off x="3141405" y="974442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83878" y="273566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65963" y="60258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snmpwalk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86575" y="3717032"/>
            <a:ext cx="4680520" cy="1584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6701035">
            <a:off x="6337278" y="3382664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25621" y="296553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result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6704" y="303291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select object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1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58" y="832918"/>
            <a:ext cx="7392456" cy="587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1663261" y="2916730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0380" y="284430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1148" y="3114393"/>
            <a:ext cx="83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select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table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504291" y="1087272"/>
            <a:ext cx="504056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6701035">
            <a:off x="3729880" y="720946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881597" y="27665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view data table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5986" y="139343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 Table 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3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13" y="1039074"/>
            <a:ext cx="70961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1222218" y="4473267"/>
            <a:ext cx="1276538" cy="4608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 rot="6701035">
            <a:off x="1747171" y="4106941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962263" y="36988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start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401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21" y="887240"/>
            <a:ext cx="7430035" cy="563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33742" y="19012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Chart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2197415" y="4274750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10627" y="42294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86415" y="452673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select object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395649" y="1186004"/>
            <a:ext cx="415860" cy="40740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6701035">
            <a:off x="3594078" y="757160"/>
            <a:ext cx="288032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45795" y="31287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View Line Graph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47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881063"/>
            <a:ext cx="66675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819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</TotalTime>
  <Words>256</Words>
  <Application>Microsoft Office PowerPoint</Application>
  <PresentationFormat>如螢幕大小 (4:3)</PresentationFormat>
  <Paragraphs>56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Lucida Sans Unicode</vt:lpstr>
      <vt:lpstr>Verdana</vt:lpstr>
      <vt:lpstr>Wingdings 2</vt:lpstr>
      <vt:lpstr>Wingdings 3</vt:lpstr>
      <vt:lpstr>匯合</vt:lpstr>
      <vt:lpstr>ManageEngine MIB Browser</vt:lpstr>
      <vt:lpstr>Download</vt:lpstr>
      <vt:lpstr>PowerPoint 簡報</vt:lpstr>
      <vt:lpstr>MIB Object Definition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Search and Download MIB Files</vt:lpstr>
      <vt:lpstr>如果無法成功load MIBs</vt:lpstr>
      <vt:lpstr>Troubles in loading MIBs</vt:lpstr>
      <vt:lpstr>PowerPoint 簡報</vt:lpstr>
      <vt:lpstr>PowerPoint 簡報</vt:lpstr>
      <vt:lpstr>在MS Prompt(命令提示字元)模式下執行 MibBrowser.bat</vt:lpstr>
      <vt:lpstr>修改MIB Settings，改為Direct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ManageEngine MIB Browser</dc:title>
  <dc:creator>yccncnu</dc:creator>
  <cp:lastModifiedBy>ET 溫</cp:lastModifiedBy>
  <cp:revision>10</cp:revision>
  <dcterms:created xsi:type="dcterms:W3CDTF">2020-12-21T01:33:47Z</dcterms:created>
  <dcterms:modified xsi:type="dcterms:W3CDTF">2024-07-17T02:28:09Z</dcterms:modified>
</cp:coreProperties>
</file>