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B71"/>
    <a:srgbClr val="7D2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9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A461-B09F-554A-9F40-9C2193BE122B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03F1-F7C9-184F-BA12-FB9A348C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1162451" y="2397058"/>
            <a:ext cx="1325880" cy="1359614"/>
          </a:xfrm>
          <a:prstGeom prst="irregularSeal1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2451" y="2003421"/>
            <a:ext cx="357823" cy="322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0255" y="2951601"/>
            <a:ext cx="482910" cy="46510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FF0000"/>
              </a:gs>
              <a:gs pos="50000">
                <a:schemeClr val="accent1">
                  <a:tint val="100000"/>
                  <a:shade val="100000"/>
                  <a:satMod val="13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77357" y="3613631"/>
            <a:ext cx="357823" cy="322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3979802" y="2576055"/>
            <a:ext cx="759875" cy="1180617"/>
          </a:xfrm>
          <a:prstGeom prst="irregularSeal1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30751" y="2665295"/>
            <a:ext cx="357823" cy="322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79802" y="3954231"/>
            <a:ext cx="357823" cy="322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6975374" y="2951601"/>
            <a:ext cx="1460284" cy="984652"/>
          </a:xfrm>
          <a:prstGeom prst="irregularSeal1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684" y="3613631"/>
            <a:ext cx="357823" cy="5016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3165" y="1341637"/>
            <a:ext cx="130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9802" y="1350933"/>
            <a:ext cx="130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2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26886" y="1368821"/>
            <a:ext cx="130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3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6993949" y="2325245"/>
            <a:ext cx="357823" cy="501619"/>
          </a:xfrm>
          <a:prstGeom prst="ellipse">
            <a:avLst/>
          </a:prstGeom>
          <a:solidFill>
            <a:srgbClr val="AC0B7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6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1162451" y="2397058"/>
            <a:ext cx="1325880" cy="1359614"/>
          </a:xfrm>
          <a:prstGeom prst="irregularSeal1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0255" y="2951601"/>
            <a:ext cx="482910" cy="46510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FF0000"/>
              </a:gs>
              <a:gs pos="50000">
                <a:schemeClr val="accent1">
                  <a:tint val="100000"/>
                  <a:shade val="100000"/>
                  <a:satMod val="13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4139" y="1341637"/>
            <a:ext cx="130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1</a:t>
            </a:r>
            <a:endParaRPr lang="en-US" sz="2400" dirty="0"/>
          </a:p>
        </p:txBody>
      </p:sp>
      <p:sp>
        <p:nvSpPr>
          <p:cNvPr id="20" name="Explosion 1 19"/>
          <p:cNvSpPr/>
          <p:nvPr/>
        </p:nvSpPr>
        <p:spPr>
          <a:xfrm>
            <a:off x="7413832" y="2602646"/>
            <a:ext cx="759875" cy="1180617"/>
          </a:xfrm>
          <a:prstGeom prst="irregularSeal1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64781" y="2691886"/>
            <a:ext cx="357823" cy="322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63325" y="1341857"/>
            <a:ext cx="130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2</a:t>
            </a:r>
            <a:endParaRPr lang="en-US" sz="2400" dirty="0"/>
          </a:p>
        </p:txBody>
      </p:sp>
      <p:sp>
        <p:nvSpPr>
          <p:cNvPr id="24" name="Explosion 1 23"/>
          <p:cNvSpPr/>
          <p:nvPr/>
        </p:nvSpPr>
        <p:spPr>
          <a:xfrm>
            <a:off x="4212307" y="2424194"/>
            <a:ext cx="1325880" cy="1359614"/>
          </a:xfrm>
          <a:prstGeom prst="irregularSeal1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7213" y="3640767"/>
            <a:ext cx="357823" cy="3220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13995" y="1341637"/>
            <a:ext cx="130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0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CUNY SPH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Waldron</dc:creator>
  <cp:lastModifiedBy>Levi Waldron</cp:lastModifiedBy>
  <cp:revision>2</cp:revision>
  <dcterms:created xsi:type="dcterms:W3CDTF">2016-07-13T05:56:27Z</dcterms:created>
  <dcterms:modified xsi:type="dcterms:W3CDTF">2016-07-13T06:07:08Z</dcterms:modified>
</cp:coreProperties>
</file>