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51" autoAdjust="0"/>
  </p:normalViewPr>
  <p:slideViewPr>
    <p:cSldViewPr>
      <p:cViewPr varScale="1">
        <p:scale>
          <a:sx n="95" d="100"/>
          <a:sy n="95" d="100"/>
        </p:scale>
        <p:origin x="-20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B389C-1134-4D53-AA7B-4B06EC7235D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9ACF-7B45-44EC-8E28-718856C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D9ACF-7B45-44EC-8E28-718856CCA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-Investigate changes in electrical use between sub meters       |</a:t>
            </a:r>
            <a:r>
              <a:rPr lang="en-US" baseline="0" dirty="0" smtClean="0"/>
              <a:t> Sub 1 = kitchen, dishwasher, oven, microwave. </a:t>
            </a:r>
            <a:endParaRPr lang="en-US" dirty="0" smtClean="0"/>
          </a:p>
          <a:p>
            <a:r>
              <a:rPr lang="en-US" dirty="0" smtClean="0"/>
              <a:t>-2007</a:t>
            </a:r>
            <a:r>
              <a:rPr lang="en-US" baseline="0" dirty="0" smtClean="0"/>
              <a:t>– 1.2, 1.6, 5.7                                                             | Sub 2 = Laundry room, washing machine, </a:t>
            </a:r>
            <a:r>
              <a:rPr lang="en-US" baseline="0" dirty="0" err="1" smtClean="0"/>
              <a:t>refridgerator</a:t>
            </a:r>
            <a:r>
              <a:rPr lang="en-US" baseline="0" dirty="0" smtClean="0"/>
              <a:t>, light.</a:t>
            </a:r>
          </a:p>
          <a:p>
            <a:r>
              <a:rPr lang="en-US" baseline="0" dirty="0" smtClean="0"/>
              <a:t>        -Sub meter 1 makes up 14 percent                                | Sub 3 = Water-heater and air-conditioner.</a:t>
            </a:r>
          </a:p>
          <a:p>
            <a:r>
              <a:rPr lang="en-US" baseline="0" dirty="0" smtClean="0"/>
              <a:t>       -Sub meter 3 makes up 67 percent</a:t>
            </a:r>
            <a:endParaRPr lang="en-US" dirty="0" smtClean="0"/>
          </a:p>
          <a:p>
            <a:r>
              <a:rPr lang="en-US" dirty="0" smtClean="0"/>
              <a:t>-2009</a:t>
            </a:r>
            <a:r>
              <a:rPr lang="en-US" baseline="0" dirty="0" smtClean="0"/>
              <a:t> - </a:t>
            </a:r>
            <a:r>
              <a:rPr lang="en-US" dirty="0" smtClean="0"/>
              <a:t>1.1, 1.1,</a:t>
            </a:r>
            <a:r>
              <a:rPr lang="en-US" baseline="0" dirty="0" smtClean="0"/>
              <a:t> 6.7</a:t>
            </a:r>
            <a:endParaRPr lang="en-US" dirty="0" smtClean="0"/>
          </a:p>
          <a:p>
            <a:r>
              <a:rPr lang="en-US" baseline="0" dirty="0" smtClean="0"/>
              <a:t>        -Sub meter 1 makes up less than 13 percent</a:t>
            </a:r>
            <a:endParaRPr lang="en-US" dirty="0" smtClean="0"/>
          </a:p>
          <a:p>
            <a:r>
              <a:rPr lang="en-US" dirty="0" smtClean="0"/>
              <a:t>        -Sub meter 3</a:t>
            </a:r>
            <a:r>
              <a:rPr lang="en-US" baseline="0" dirty="0" smtClean="0"/>
              <a:t> makes up nearly 75 percent</a:t>
            </a:r>
            <a:endParaRPr lang="en-US" dirty="0" smtClean="0"/>
          </a:p>
          <a:p>
            <a:r>
              <a:rPr lang="en-US" dirty="0" smtClean="0"/>
              <a:t>-Power</a:t>
            </a:r>
            <a:r>
              <a:rPr lang="en-US" baseline="0" dirty="0" smtClean="0"/>
              <a:t> consumption formula from UCI Machine Learning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D9ACF-7B45-44EC-8E28-718856CCA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-2007</a:t>
            </a:r>
            <a:r>
              <a:rPr lang="en-US" baseline="0" dirty="0" smtClean="0"/>
              <a:t>– 79, 76, 31</a:t>
            </a:r>
          </a:p>
          <a:p>
            <a:r>
              <a:rPr lang="en-US" baseline="0" dirty="0" smtClean="0"/>
              <a:t>        -Sub meter 1 makes up 42 percent</a:t>
            </a:r>
          </a:p>
          <a:p>
            <a:r>
              <a:rPr lang="en-US" baseline="0" dirty="0" smtClean="0"/>
              <a:t>       -Sub meter 3 makes up 17 percent</a:t>
            </a:r>
            <a:endParaRPr lang="en-US" dirty="0" smtClean="0"/>
          </a:p>
          <a:p>
            <a:r>
              <a:rPr lang="en-US" dirty="0" smtClean="0"/>
              <a:t>-2009</a:t>
            </a:r>
            <a:r>
              <a:rPr lang="en-US" baseline="0" dirty="0" smtClean="0"/>
              <a:t> – 88, 79, 31</a:t>
            </a:r>
            <a:endParaRPr lang="en-US" dirty="0" smtClean="0"/>
          </a:p>
          <a:p>
            <a:r>
              <a:rPr lang="en-US" baseline="0" dirty="0" smtClean="0"/>
              <a:t>        -Sub meter 1 makes up 44 percent</a:t>
            </a:r>
            <a:endParaRPr lang="en-US" dirty="0" smtClean="0"/>
          </a:p>
          <a:p>
            <a:r>
              <a:rPr lang="en-US" dirty="0" smtClean="0"/>
              <a:t>        -Sub meter 3</a:t>
            </a:r>
            <a:r>
              <a:rPr lang="en-US" baseline="0" dirty="0" smtClean="0"/>
              <a:t> makes up 16 percent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D9ACF-7B45-44EC-8E28-718856CCA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-Highest the average voltage should go would be 220 volts with a 5% variance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232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-Possible high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charges on electric bills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-Shorten life span of consumer electrical devices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-7.5-9.5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kWatts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(Air conditioner and water heater)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D9ACF-7B45-44EC-8E28-718856CCAC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FD41E38-9921-46ED-8C14-113504EFEC0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260684-4B2B-4624-AD1B-51B67FF4C87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Edward Tanzer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Outro: 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Meter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39681"/>
            <a:ext cx="3565525" cy="24011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8" y="3352800"/>
            <a:ext cx="3567112" cy="2362199"/>
          </a:xfrm>
        </p:spPr>
      </p:pic>
    </p:spTree>
    <p:extLst>
      <p:ext uri="{BB962C8B-B14F-4D97-AF65-F5344CB8AC3E}">
        <p14:creationId xmlns:p14="http://schemas.microsoft.com/office/powerpoint/2010/main" val="27221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Meter Analysis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10178"/>
            <a:ext cx="3565525" cy="246014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8" y="3310424"/>
            <a:ext cx="3567112" cy="2461239"/>
          </a:xfrm>
        </p:spPr>
      </p:pic>
    </p:spTree>
    <p:extLst>
      <p:ext uri="{BB962C8B-B14F-4D97-AF65-F5344CB8AC3E}">
        <p14:creationId xmlns:p14="http://schemas.microsoft.com/office/powerpoint/2010/main" val="19959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Voltage Readings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33800"/>
            <a:ext cx="2857500" cy="14001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733800"/>
            <a:ext cx="2876550" cy="1409700"/>
          </a:xfrm>
        </p:spPr>
      </p:pic>
    </p:spTree>
    <p:extLst>
      <p:ext uri="{BB962C8B-B14F-4D97-AF65-F5344CB8AC3E}">
        <p14:creationId xmlns:p14="http://schemas.microsoft.com/office/powerpoint/2010/main" val="32287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Meter 1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54" y="2770188"/>
            <a:ext cx="6538091" cy="3538537"/>
          </a:xfrm>
        </p:spPr>
      </p:pic>
    </p:spTree>
    <p:extLst>
      <p:ext uri="{BB962C8B-B14F-4D97-AF65-F5344CB8AC3E}">
        <p14:creationId xmlns:p14="http://schemas.microsoft.com/office/powerpoint/2010/main" val="22722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Meter 2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34" y="2770188"/>
            <a:ext cx="6574931" cy="3538537"/>
          </a:xfrm>
        </p:spPr>
      </p:pic>
    </p:spTree>
    <p:extLst>
      <p:ext uri="{BB962C8B-B14F-4D97-AF65-F5344CB8AC3E}">
        <p14:creationId xmlns:p14="http://schemas.microsoft.com/office/powerpoint/2010/main" val="37435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03" y="2770188"/>
            <a:ext cx="6551393" cy="3538537"/>
          </a:xfrm>
        </p:spPr>
      </p:pic>
    </p:spTree>
    <p:extLst>
      <p:ext uri="{BB962C8B-B14F-4D97-AF65-F5344CB8AC3E}">
        <p14:creationId xmlns:p14="http://schemas.microsoft.com/office/powerpoint/2010/main" val="290546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Meter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70188"/>
            <a:ext cx="6088816" cy="3538537"/>
          </a:xfrm>
        </p:spPr>
      </p:pic>
    </p:spTree>
    <p:extLst>
      <p:ext uri="{BB962C8B-B14F-4D97-AF65-F5344CB8AC3E}">
        <p14:creationId xmlns:p14="http://schemas.microsoft.com/office/powerpoint/2010/main" val="389475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37" y="2770188"/>
            <a:ext cx="5964326" cy="3538537"/>
          </a:xfrm>
        </p:spPr>
      </p:pic>
    </p:spTree>
    <p:extLst>
      <p:ext uri="{BB962C8B-B14F-4D97-AF65-F5344CB8AC3E}">
        <p14:creationId xmlns:p14="http://schemas.microsoft.com/office/powerpoint/2010/main" val="3109849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123</TotalTime>
  <Words>236</Words>
  <Application>Microsoft Office PowerPoint</Application>
  <PresentationFormat>On-screen Show (4:3)</PresentationFormat>
  <Paragraphs>35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PowerPoint Presentation</vt:lpstr>
      <vt:lpstr>Sub Meter Analysis</vt:lpstr>
      <vt:lpstr>Sub Meter Analysis </vt:lpstr>
      <vt:lpstr>Home Voltage Readings</vt:lpstr>
      <vt:lpstr>Sub Meter 1 Analysis</vt:lpstr>
      <vt:lpstr>Sub Meter 2 Analysis</vt:lpstr>
      <vt:lpstr>Power Consumption </vt:lpstr>
      <vt:lpstr>Sub Meter 1</vt:lpstr>
      <vt:lpstr>PowerPoint Presentation</vt:lpstr>
      <vt:lpstr>Outro: 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</dc:creator>
  <cp:lastModifiedBy>Edward</cp:lastModifiedBy>
  <cp:revision>17</cp:revision>
  <dcterms:created xsi:type="dcterms:W3CDTF">2017-07-17T20:12:34Z</dcterms:created>
  <dcterms:modified xsi:type="dcterms:W3CDTF">2017-07-17T22:15:46Z</dcterms:modified>
</cp:coreProperties>
</file>