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8A57FC-E71B-4535-8442-9C07A6396E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546A7-2D36-4E89-84F6-1BB86CE289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700210-E28A-462A-A73E-A9342603649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15BB5-2707-448C-9326-23C75041F2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E06107-3FED-487E-BBA9-DC7B5A6BDB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331E47-D29C-4743-8CDB-C4A068D8A1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A07B405-015E-4327-9A29-57DAA3BBA1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7C17CD-CB08-4E52-8F86-553756DC9D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A8D056-40B4-48A7-855A-01CAB15B12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286063-9F9A-4E70-8C40-F6462D75A7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D1C56B-999E-4ED5-8F64-45A00EA0B56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53BA6-F959-4829-8C79-BFA0D7A80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CD8E1FD-DA74-47C3-A1F7-84FBA52F18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7A4AED-8147-48D6-91C3-62274C8349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B831FF-39F7-4B3A-9324-A9CAA01ECF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69B343-173F-4BC1-8BDE-8D36531147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EAD20D-7D31-49D6-9BD6-50949CFD737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189BB0-4366-42EE-BBA5-235607F1C6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9F13CE-FA77-48BD-BC92-434AE6192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C7169C-C478-4E39-A97E-833FCAD2E4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42F9B3-25F7-4C6E-A1ED-19DDF73D50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2362A0-6302-4F1A-A239-F12478B5F1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8E6FA-8837-4B3F-A819-90760160B6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22A260-BCE4-4080-9543-7F53B42FEFB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fr-F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DD7B5-C5A3-4E98-800E-469B3C750DD3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fr-F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fr-FR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fr-FR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fr-FR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fr-F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fr-F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0C842-509E-4932-A479-D73951613919}" type="slidenum">
              <a:rPr b="0" lang="fr-F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0"/>
          <p:cNvSpPr/>
          <p:nvPr/>
        </p:nvSpPr>
        <p:spPr>
          <a:xfrm>
            <a:off x="7284240" y="4741200"/>
            <a:ext cx="4843800" cy="2009880"/>
          </a:xfrm>
          <a:prstGeom prst="rect">
            <a:avLst/>
          </a:prstGeom>
          <a:noFill/>
          <a:ln w="0">
            <a:solidFill>
              <a:srgbClr val="000000"/>
            </a:solidFill>
            <a:prstDash val="sysDot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-Régulateur (à découplage)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-Diodes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Transistor MOFSET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-Ampli de mesure de courant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TextBox 3"/>
          <p:cNvSpPr/>
          <p:nvPr/>
        </p:nvSpPr>
        <p:spPr>
          <a:xfrm>
            <a:off x="7992360" y="43354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Autres composants:</a:t>
            </a:r>
            <a:r>
              <a:rPr b="0" i="1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4893480" y="4323600"/>
            <a:ext cx="2013840" cy="155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5"/>
          <p:cNvSpPr/>
          <p:nvPr/>
        </p:nvSpPr>
        <p:spPr>
          <a:xfrm>
            <a:off x="4893480" y="4692960"/>
            <a:ext cx="225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-Microcontrôleur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Straight Connector 7"/>
          <p:cNvSpPr/>
          <p:nvPr/>
        </p:nvSpPr>
        <p:spPr>
          <a:xfrm>
            <a:off x="5900400" y="5877360"/>
            <a:ext cx="0" cy="553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7" name="Straight Connector 9"/>
          <p:cNvSpPr/>
          <p:nvPr/>
        </p:nvSpPr>
        <p:spPr>
          <a:xfrm>
            <a:off x="5678280" y="643068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88" name="Straight Connector 11"/>
          <p:cNvSpPr/>
          <p:nvPr/>
        </p:nvSpPr>
        <p:spPr>
          <a:xfrm flipH="1">
            <a:off x="56736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Straight Connector 12"/>
          <p:cNvSpPr/>
          <p:nvPr/>
        </p:nvSpPr>
        <p:spPr>
          <a:xfrm flipH="1">
            <a:off x="579492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Straight Connector 13"/>
          <p:cNvSpPr/>
          <p:nvPr/>
        </p:nvSpPr>
        <p:spPr>
          <a:xfrm flipH="1">
            <a:off x="58953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Straight Connector 14"/>
          <p:cNvSpPr/>
          <p:nvPr/>
        </p:nvSpPr>
        <p:spPr>
          <a:xfrm flipH="1">
            <a:off x="596916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Straight Connector 15"/>
          <p:cNvSpPr/>
          <p:nvPr/>
        </p:nvSpPr>
        <p:spPr>
          <a:xfrm flipH="1">
            <a:off x="6053400" y="643068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17"/>
          <p:cNvSpPr/>
          <p:nvPr/>
        </p:nvSpPr>
        <p:spPr>
          <a:xfrm>
            <a:off x="1484640" y="195624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Actionneurs 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Rectangle 20"/>
          <p:cNvSpPr/>
          <p:nvPr/>
        </p:nvSpPr>
        <p:spPr>
          <a:xfrm>
            <a:off x="4653720" y="705240"/>
            <a:ext cx="2013840" cy="10699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21"/>
          <p:cNvSpPr/>
          <p:nvPr/>
        </p:nvSpPr>
        <p:spPr>
          <a:xfrm>
            <a:off x="4718160" y="1059480"/>
            <a:ext cx="225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-Batterie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TextBox 22"/>
          <p:cNvSpPr/>
          <p:nvPr/>
        </p:nvSpPr>
        <p:spPr>
          <a:xfrm>
            <a:off x="4757400" y="6901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25"/>
          <p:cNvSpPr/>
          <p:nvPr/>
        </p:nvSpPr>
        <p:spPr>
          <a:xfrm>
            <a:off x="7808040" y="19584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Rectangle 26"/>
          <p:cNvSpPr/>
          <p:nvPr/>
        </p:nvSpPr>
        <p:spPr>
          <a:xfrm>
            <a:off x="7821360" y="1958400"/>
            <a:ext cx="2013840" cy="15285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28"/>
          <p:cNvSpPr/>
          <p:nvPr/>
        </p:nvSpPr>
        <p:spPr>
          <a:xfrm>
            <a:off x="7821360" y="2405880"/>
            <a:ext cx="2252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-Centrale inertielle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Straight Arrow Connector 30"/>
          <p:cNvSpPr/>
          <p:nvPr/>
        </p:nvSpPr>
        <p:spPr>
          <a:xfrm flipH="1">
            <a:off x="6907680" y="3487680"/>
            <a:ext cx="1920240" cy="1612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Rectangle 36"/>
          <p:cNvSpPr/>
          <p:nvPr/>
        </p:nvSpPr>
        <p:spPr>
          <a:xfrm>
            <a:off x="1438200" y="1907640"/>
            <a:ext cx="3461400" cy="1706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37"/>
          <p:cNvSpPr/>
          <p:nvPr/>
        </p:nvSpPr>
        <p:spPr>
          <a:xfrm>
            <a:off x="1438200" y="2356560"/>
            <a:ext cx="3080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-Moteurs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-Hacheurs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-Hélices 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Rectangle: Rounded Corners 39"/>
          <p:cNvSpPr/>
          <p:nvPr/>
        </p:nvSpPr>
        <p:spPr>
          <a:xfrm>
            <a:off x="8010720" y="286776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TextBox 40"/>
          <p:cNvSpPr/>
          <p:nvPr/>
        </p:nvSpPr>
        <p:spPr>
          <a:xfrm>
            <a:off x="8129880" y="286776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MPU6050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Rectangle: Rounded Corners 43"/>
          <p:cNvSpPr/>
          <p:nvPr/>
        </p:nvSpPr>
        <p:spPr>
          <a:xfrm>
            <a:off x="4820040" y="1369080"/>
            <a:ext cx="1523520" cy="369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TextBox 44"/>
          <p:cNvSpPr/>
          <p:nvPr/>
        </p:nvSpPr>
        <p:spPr>
          <a:xfrm>
            <a:off x="4897080" y="136980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X64022S1P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Rectangle: Rounded Corners 45"/>
          <p:cNvSpPr/>
          <p:nvPr/>
        </p:nvSpPr>
        <p:spPr>
          <a:xfrm>
            <a:off x="2898720" y="29268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TextBox 51"/>
          <p:cNvSpPr/>
          <p:nvPr/>
        </p:nvSpPr>
        <p:spPr>
          <a:xfrm>
            <a:off x="5133600" y="5093280"/>
            <a:ext cx="1523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STM32L412KB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Rectangle: Rounded Corners 54"/>
          <p:cNvSpPr/>
          <p:nvPr/>
        </p:nvSpPr>
        <p:spPr>
          <a:xfrm>
            <a:off x="4950360" y="513936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55"/>
          <p:cNvSpPr/>
          <p:nvPr/>
        </p:nvSpPr>
        <p:spPr>
          <a:xfrm>
            <a:off x="3221280" y="2893680"/>
            <a:ext cx="16783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600" spc="-1" strike="noStrike">
                <a:solidFill>
                  <a:srgbClr val="7030a0"/>
                </a:solidFill>
                <a:latin typeface="Calibri"/>
              </a:rPr>
              <a:t>BETAFPV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Straight Arrow Connector 68"/>
          <p:cNvSpPr/>
          <p:nvPr/>
        </p:nvSpPr>
        <p:spPr>
          <a:xfrm>
            <a:off x="6681240" y="1101240"/>
            <a:ext cx="2147040" cy="85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Straight Arrow Connector 70"/>
          <p:cNvSpPr/>
          <p:nvPr/>
        </p:nvSpPr>
        <p:spPr>
          <a:xfrm flipH="1">
            <a:off x="3168360" y="1240560"/>
            <a:ext cx="1484280" cy="66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3" name="Straight Arrow Connector 72"/>
          <p:cNvSpPr/>
          <p:nvPr/>
        </p:nvSpPr>
        <p:spPr>
          <a:xfrm flipH="1" flipV="1">
            <a:off x="3168360" y="3614040"/>
            <a:ext cx="1724040" cy="126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4" name="TextBox 2"/>
          <p:cNvSpPr/>
          <p:nvPr/>
        </p:nvSpPr>
        <p:spPr>
          <a:xfrm>
            <a:off x="10363320" y="4783680"/>
            <a:ext cx="1678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17395xx36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Rectangle: Rounded Corners 8"/>
          <p:cNvSpPr/>
          <p:nvPr/>
        </p:nvSpPr>
        <p:spPr>
          <a:xfrm>
            <a:off x="10099800" y="481608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TextBox 16"/>
          <p:cNvSpPr/>
          <p:nvPr/>
        </p:nvSpPr>
        <p:spPr>
          <a:xfrm>
            <a:off x="10086480" y="5354640"/>
            <a:ext cx="2262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VS-30BQ0115HM3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Rectangle: Rounded Corners 18"/>
          <p:cNvSpPr/>
          <p:nvPr/>
        </p:nvSpPr>
        <p:spPr>
          <a:xfrm>
            <a:off x="10086480" y="5405400"/>
            <a:ext cx="185076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Rectangle: Rounded Corners 19"/>
          <p:cNvSpPr/>
          <p:nvPr/>
        </p:nvSpPr>
        <p:spPr>
          <a:xfrm>
            <a:off x="10071000" y="5809320"/>
            <a:ext cx="18921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23"/>
          <p:cNvSpPr/>
          <p:nvPr/>
        </p:nvSpPr>
        <p:spPr>
          <a:xfrm>
            <a:off x="10066680" y="5783400"/>
            <a:ext cx="1892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7030a0"/>
                </a:solidFill>
                <a:latin typeface="Calibri"/>
              </a:rPr>
              <a:t>SQ2310ES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TextBox 24"/>
          <p:cNvSpPr/>
          <p:nvPr/>
        </p:nvSpPr>
        <p:spPr>
          <a:xfrm>
            <a:off x="2922120" y="2386440"/>
            <a:ext cx="1850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400" spc="-1" strike="noStrike">
                <a:solidFill>
                  <a:srgbClr val="7030a0"/>
                </a:solidFill>
                <a:latin typeface="Arial"/>
              </a:rPr>
              <a:t>Tiny 8X RC Drone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21" name="Rectangle: Rounded Corners 27"/>
          <p:cNvSpPr/>
          <p:nvPr/>
        </p:nvSpPr>
        <p:spPr>
          <a:xfrm>
            <a:off x="2933640" y="2386080"/>
            <a:ext cx="1815840" cy="2512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Rectangle: Rounded Corners 52"/>
          <p:cNvSpPr/>
          <p:nvPr/>
        </p:nvSpPr>
        <p:spPr>
          <a:xfrm>
            <a:off x="10054440" y="6232320"/>
            <a:ext cx="1840680" cy="276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TextBox 53"/>
          <p:cNvSpPr/>
          <p:nvPr/>
        </p:nvSpPr>
        <p:spPr>
          <a:xfrm>
            <a:off x="10151280" y="6244560"/>
            <a:ext cx="17215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rgbClr val="7030a0"/>
                </a:solidFill>
                <a:latin typeface="Helvetica Neue"/>
              </a:rPr>
              <a:t>NCS199A3RSQT2G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4" name="TextBox 67"/>
          <p:cNvSpPr/>
          <p:nvPr/>
        </p:nvSpPr>
        <p:spPr>
          <a:xfrm>
            <a:off x="5103000" y="444636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6"/>
          <p:cNvSpPr/>
          <p:nvPr/>
        </p:nvSpPr>
        <p:spPr>
          <a:xfrm>
            <a:off x="7590600" y="1046880"/>
            <a:ext cx="3610800" cy="476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6" name="Rectangle: Rounded Corners 3"/>
          <p:cNvSpPr/>
          <p:nvPr/>
        </p:nvSpPr>
        <p:spPr>
          <a:xfrm>
            <a:off x="3722040" y="2535120"/>
            <a:ext cx="2053800" cy="13471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7" name="TextBox 4"/>
          <p:cNvSpPr/>
          <p:nvPr/>
        </p:nvSpPr>
        <p:spPr>
          <a:xfrm>
            <a:off x="3886200" y="342900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Asservissement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TextBox 5"/>
          <p:cNvSpPr/>
          <p:nvPr/>
        </p:nvSpPr>
        <p:spPr>
          <a:xfrm>
            <a:off x="3761640" y="29354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 Microcontrôleur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7"/>
          <p:cNvSpPr/>
          <p:nvPr/>
        </p:nvSpPr>
        <p:spPr>
          <a:xfrm>
            <a:off x="8381880" y="104688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Actionneurs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Oval 8"/>
          <p:cNvSpPr/>
          <p:nvPr/>
        </p:nvSpPr>
        <p:spPr>
          <a:xfrm>
            <a:off x="8955000" y="2292480"/>
            <a:ext cx="864360" cy="7948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TextBox 9"/>
          <p:cNvSpPr/>
          <p:nvPr/>
        </p:nvSpPr>
        <p:spPr>
          <a:xfrm>
            <a:off x="8955000" y="2502360"/>
            <a:ext cx="100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Moteur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Isosceles Triangle 10"/>
          <p:cNvSpPr/>
          <p:nvPr/>
        </p:nvSpPr>
        <p:spPr>
          <a:xfrm>
            <a:off x="7924680" y="2410920"/>
            <a:ext cx="503280" cy="39960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3" name="Straight Connector 12"/>
          <p:cNvSpPr/>
          <p:nvPr/>
        </p:nvSpPr>
        <p:spPr>
          <a:xfrm>
            <a:off x="7904880" y="2385360"/>
            <a:ext cx="529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16"/>
          <p:cNvSpPr/>
          <p:nvPr/>
        </p:nvSpPr>
        <p:spPr>
          <a:xfrm flipV="1">
            <a:off x="8176320" y="2053800"/>
            <a:ext cx="0" cy="356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5" name="Straight Connector 18"/>
          <p:cNvSpPr/>
          <p:nvPr/>
        </p:nvSpPr>
        <p:spPr>
          <a:xfrm>
            <a:off x="8169840" y="2053800"/>
            <a:ext cx="12175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6" name="Straight Connector 20"/>
          <p:cNvSpPr/>
          <p:nvPr/>
        </p:nvSpPr>
        <p:spPr>
          <a:xfrm flipV="1">
            <a:off x="9387360" y="1616760"/>
            <a:ext cx="0" cy="675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7" name="Straight Connector 22"/>
          <p:cNvSpPr/>
          <p:nvPr/>
        </p:nvSpPr>
        <p:spPr>
          <a:xfrm>
            <a:off x="9387360" y="3087720"/>
            <a:ext cx="0" cy="874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38" name="Straight Connector 24"/>
          <p:cNvSpPr/>
          <p:nvPr/>
        </p:nvSpPr>
        <p:spPr>
          <a:xfrm>
            <a:off x="8176320" y="2810880"/>
            <a:ext cx="0" cy="486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Straight Connector 26"/>
          <p:cNvSpPr/>
          <p:nvPr/>
        </p:nvSpPr>
        <p:spPr>
          <a:xfrm>
            <a:off x="8176320" y="3312360"/>
            <a:ext cx="12110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40" name="TextBox 28"/>
          <p:cNvSpPr/>
          <p:nvPr/>
        </p:nvSpPr>
        <p:spPr>
          <a:xfrm>
            <a:off x="7895160" y="569880"/>
            <a:ext cx="20671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3200" spc="-1" strike="noStrike">
                <a:solidFill>
                  <a:srgbClr val="c00000"/>
                </a:solidFill>
                <a:latin typeface="Calibri"/>
              </a:rPr>
              <a:t>x4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1" name="Rectangle 29"/>
          <p:cNvSpPr/>
          <p:nvPr/>
        </p:nvSpPr>
        <p:spPr>
          <a:xfrm>
            <a:off x="9273240" y="3867840"/>
            <a:ext cx="254880" cy="3841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42" name="Straight Connector 40"/>
          <p:cNvSpPr/>
          <p:nvPr/>
        </p:nvSpPr>
        <p:spPr>
          <a:xfrm>
            <a:off x="8899920" y="459828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Straight Connector 41"/>
          <p:cNvSpPr/>
          <p:nvPr/>
        </p:nvSpPr>
        <p:spPr>
          <a:xfrm>
            <a:off x="9044280" y="4555080"/>
            <a:ext cx="360" cy="4208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Straight Connector 42"/>
          <p:cNvSpPr/>
          <p:nvPr/>
        </p:nvSpPr>
        <p:spPr>
          <a:xfrm>
            <a:off x="9053280" y="4569840"/>
            <a:ext cx="342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Straight Connector 43"/>
          <p:cNvSpPr/>
          <p:nvPr/>
        </p:nvSpPr>
        <p:spPr>
          <a:xfrm>
            <a:off x="9044280" y="4975920"/>
            <a:ext cx="351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Straight Connector 44"/>
          <p:cNvSpPr/>
          <p:nvPr/>
        </p:nvSpPr>
        <p:spPr>
          <a:xfrm>
            <a:off x="9395640" y="427824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Straight Connector 45"/>
          <p:cNvSpPr/>
          <p:nvPr/>
        </p:nvSpPr>
        <p:spPr>
          <a:xfrm>
            <a:off x="9401040" y="4975920"/>
            <a:ext cx="360" cy="291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48" name="TextBox 46"/>
              <p:cNvSpPr txBox="1"/>
              <p:nvPr/>
            </p:nvSpPr>
            <p:spPr>
              <a:xfrm>
                <a:off x="8184960" y="3882960"/>
                <a:ext cx="1202400" cy="369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𝑅</m:t>
                        </m:r>
                      </m:e>
                      <m:sub>
                        <m:r>
                          <m:t xml:space="preserve">𝑠𝑒𝑛𝑠𝑒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149" name="Straight Connector 48"/>
          <p:cNvSpPr/>
          <p:nvPr/>
        </p:nvSpPr>
        <p:spPr>
          <a:xfrm>
            <a:off x="9387360" y="3675960"/>
            <a:ext cx="57492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Connector 49"/>
          <p:cNvSpPr/>
          <p:nvPr/>
        </p:nvSpPr>
        <p:spPr>
          <a:xfrm>
            <a:off x="9395640" y="4429440"/>
            <a:ext cx="5666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Straight Connector 50"/>
          <p:cNvSpPr/>
          <p:nvPr/>
        </p:nvSpPr>
        <p:spPr>
          <a:xfrm>
            <a:off x="9962280" y="3672360"/>
            <a:ext cx="360" cy="2102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Straight Connector 52"/>
          <p:cNvSpPr/>
          <p:nvPr/>
        </p:nvSpPr>
        <p:spPr>
          <a:xfrm>
            <a:off x="9965520" y="4228920"/>
            <a:ext cx="360" cy="2106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Straight Connector 53"/>
          <p:cNvSpPr/>
          <p:nvPr/>
        </p:nvSpPr>
        <p:spPr>
          <a:xfrm>
            <a:off x="9962280" y="3885480"/>
            <a:ext cx="177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Straight Connector 55"/>
          <p:cNvSpPr/>
          <p:nvPr/>
        </p:nvSpPr>
        <p:spPr>
          <a:xfrm>
            <a:off x="9962280" y="4228920"/>
            <a:ext cx="19584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Isosceles Triangle 56"/>
          <p:cNvSpPr/>
          <p:nvPr/>
        </p:nvSpPr>
        <p:spPr>
          <a:xfrm rot="5400000">
            <a:off x="10093680" y="3828240"/>
            <a:ext cx="556200" cy="455040"/>
          </a:xfrm>
          <a:prstGeom prst="triangle">
            <a:avLst>
              <a:gd name="adj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Straight Connector 61"/>
          <p:cNvSpPr/>
          <p:nvPr/>
        </p:nvSpPr>
        <p:spPr>
          <a:xfrm>
            <a:off x="10599120" y="4055760"/>
            <a:ext cx="97056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7" name="Straight Connector 63"/>
          <p:cNvSpPr/>
          <p:nvPr/>
        </p:nvSpPr>
        <p:spPr>
          <a:xfrm>
            <a:off x="11569680" y="4068000"/>
            <a:ext cx="360" cy="2142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8" name="Straight Connector 65"/>
          <p:cNvSpPr/>
          <p:nvPr/>
        </p:nvSpPr>
        <p:spPr>
          <a:xfrm flipH="1">
            <a:off x="6578280" y="6184800"/>
            <a:ext cx="49914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59" name="Straight Connector 67"/>
          <p:cNvSpPr/>
          <p:nvPr/>
        </p:nvSpPr>
        <p:spPr>
          <a:xfrm flipH="1" flipV="1">
            <a:off x="6517080" y="3087720"/>
            <a:ext cx="48600" cy="312228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Straight Connector 71"/>
          <p:cNvSpPr/>
          <p:nvPr/>
        </p:nvSpPr>
        <p:spPr>
          <a:xfrm flipH="1">
            <a:off x="5706360" y="3100320"/>
            <a:ext cx="835200" cy="36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r>
              <a:rPr b="0" lang="en-US" sz="1800" spc="-1" strike="noStrike">
                <a:latin typeface="Arial"/>
              </a:rPr>
              <a:t>Analogique x’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</p:txBody>
      </p:sp>
      <p:sp>
        <p:nvSpPr>
          <p:cNvPr id="161" name="Rectangle: Rounded Corners 74"/>
          <p:cNvSpPr/>
          <p:nvPr/>
        </p:nvSpPr>
        <p:spPr>
          <a:xfrm>
            <a:off x="3974400" y="3016080"/>
            <a:ext cx="1738080" cy="2430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Straight Connector 81"/>
          <p:cNvSpPr/>
          <p:nvPr/>
        </p:nvSpPr>
        <p:spPr>
          <a:xfrm>
            <a:off x="4801680" y="388548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3" name="Straight Connector 82"/>
          <p:cNvSpPr/>
          <p:nvPr/>
        </p:nvSpPr>
        <p:spPr>
          <a:xfrm>
            <a:off x="4579560" y="4150440"/>
            <a:ext cx="495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64" name="Straight Connector 83"/>
          <p:cNvSpPr/>
          <p:nvPr/>
        </p:nvSpPr>
        <p:spPr>
          <a:xfrm flipH="1">
            <a:off x="457452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Straight Connector 84"/>
          <p:cNvSpPr/>
          <p:nvPr/>
        </p:nvSpPr>
        <p:spPr>
          <a:xfrm flipH="1">
            <a:off x="46958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Straight Connector 85"/>
          <p:cNvSpPr/>
          <p:nvPr/>
        </p:nvSpPr>
        <p:spPr>
          <a:xfrm flipH="1">
            <a:off x="47962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Straight Connector 86"/>
          <p:cNvSpPr/>
          <p:nvPr/>
        </p:nvSpPr>
        <p:spPr>
          <a:xfrm flipH="1">
            <a:off x="487044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Straight Connector 87"/>
          <p:cNvSpPr/>
          <p:nvPr/>
        </p:nvSpPr>
        <p:spPr>
          <a:xfrm flipH="1">
            <a:off x="4954680" y="415044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Rectangle: Rounded Corners 88"/>
          <p:cNvSpPr/>
          <p:nvPr/>
        </p:nvSpPr>
        <p:spPr>
          <a:xfrm>
            <a:off x="3711960" y="369720"/>
            <a:ext cx="2053800" cy="925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70" name="TextBox 89"/>
          <p:cNvSpPr/>
          <p:nvPr/>
        </p:nvSpPr>
        <p:spPr>
          <a:xfrm>
            <a:off x="3822840" y="369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Alimentation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TextBox 90"/>
          <p:cNvSpPr/>
          <p:nvPr/>
        </p:nvSpPr>
        <p:spPr>
          <a:xfrm>
            <a:off x="3692160" y="746640"/>
            <a:ext cx="1944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  Batterie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Straight Connector 91"/>
          <p:cNvSpPr/>
          <p:nvPr/>
        </p:nvSpPr>
        <p:spPr>
          <a:xfrm>
            <a:off x="4740120" y="12830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3" name="Straight Connector 92"/>
          <p:cNvSpPr/>
          <p:nvPr/>
        </p:nvSpPr>
        <p:spPr>
          <a:xfrm>
            <a:off x="4517640" y="15480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4" name="Straight Connector 93"/>
          <p:cNvSpPr/>
          <p:nvPr/>
        </p:nvSpPr>
        <p:spPr>
          <a:xfrm flipH="1">
            <a:off x="451296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Straight Connector 94"/>
          <p:cNvSpPr/>
          <p:nvPr/>
        </p:nvSpPr>
        <p:spPr>
          <a:xfrm flipH="1">
            <a:off x="463428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Straight Connector 95"/>
          <p:cNvSpPr/>
          <p:nvPr/>
        </p:nvSpPr>
        <p:spPr>
          <a:xfrm flipH="1">
            <a:off x="47347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Straight Connector 96"/>
          <p:cNvSpPr/>
          <p:nvPr/>
        </p:nvSpPr>
        <p:spPr>
          <a:xfrm flipH="1">
            <a:off x="48085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Straight Connector 97"/>
          <p:cNvSpPr/>
          <p:nvPr/>
        </p:nvSpPr>
        <p:spPr>
          <a:xfrm flipH="1">
            <a:off x="4893120" y="154800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Straight Connector 99"/>
          <p:cNvSpPr/>
          <p:nvPr/>
        </p:nvSpPr>
        <p:spPr>
          <a:xfrm flipV="1">
            <a:off x="911844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0" name="Straight Connector 100"/>
          <p:cNvSpPr/>
          <p:nvPr/>
        </p:nvSpPr>
        <p:spPr>
          <a:xfrm flipV="1">
            <a:off x="9677160" y="1560240"/>
            <a:ext cx="360" cy="19044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1" name="Straight Connector 102"/>
          <p:cNvSpPr/>
          <p:nvPr/>
        </p:nvSpPr>
        <p:spPr>
          <a:xfrm flipH="1">
            <a:off x="9118440" y="1560240"/>
            <a:ext cx="56520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2" name="Straight Connector 104"/>
          <p:cNvSpPr/>
          <p:nvPr/>
        </p:nvSpPr>
        <p:spPr>
          <a:xfrm flipH="1">
            <a:off x="6480720" y="1555560"/>
            <a:ext cx="263772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83" name="Straight Connector 108"/>
          <p:cNvSpPr/>
          <p:nvPr/>
        </p:nvSpPr>
        <p:spPr>
          <a:xfrm flipV="1">
            <a:off x="6517080" y="952200"/>
            <a:ext cx="360" cy="5958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Straight Connector 110"/>
          <p:cNvSpPr/>
          <p:nvPr/>
        </p:nvSpPr>
        <p:spPr>
          <a:xfrm flipH="1">
            <a:off x="5091120" y="967680"/>
            <a:ext cx="1425960" cy="3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Rectangle: Rounded Corners 111"/>
          <p:cNvSpPr/>
          <p:nvPr/>
        </p:nvSpPr>
        <p:spPr>
          <a:xfrm>
            <a:off x="3880440" y="770040"/>
            <a:ext cx="1210320" cy="4154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86" name="TextBox 113"/>
          <p:cNvSpPr/>
          <p:nvPr/>
        </p:nvSpPr>
        <p:spPr>
          <a:xfrm>
            <a:off x="557280" y="2871720"/>
            <a:ext cx="238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2000" spc="-1" strike="noStrike" u="sng">
                <a:solidFill>
                  <a:srgbClr val="c00000"/>
                </a:solidFill>
                <a:uFillTx/>
                <a:latin typeface="Calibri"/>
              </a:rPr>
              <a:t>Capteurs</a:t>
            </a: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7" name="TextBox 115"/>
          <p:cNvSpPr/>
          <p:nvPr/>
        </p:nvSpPr>
        <p:spPr>
          <a:xfrm>
            <a:off x="289800" y="3343320"/>
            <a:ext cx="2252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-Centrale inertielle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8" name="Straight Connector 117"/>
          <p:cNvSpPr/>
          <p:nvPr/>
        </p:nvSpPr>
        <p:spPr>
          <a:xfrm flipH="1">
            <a:off x="6333840" y="4714560"/>
            <a:ext cx="2566080" cy="3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Straight Connector 118"/>
          <p:cNvSpPr/>
          <p:nvPr/>
        </p:nvSpPr>
        <p:spPr>
          <a:xfrm flipH="1" flipV="1">
            <a:off x="6321240" y="3581640"/>
            <a:ext cx="6480" cy="11329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0" name="Straight Connector 123"/>
          <p:cNvSpPr/>
          <p:nvPr/>
        </p:nvSpPr>
        <p:spPr>
          <a:xfrm flipH="1" flipV="1">
            <a:off x="5776200" y="3581640"/>
            <a:ext cx="545040" cy="7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Straight Connector 133"/>
          <p:cNvSpPr/>
          <p:nvPr/>
        </p:nvSpPr>
        <p:spPr>
          <a:xfrm>
            <a:off x="9395640" y="516384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2" name="Straight Connector 134"/>
          <p:cNvSpPr/>
          <p:nvPr/>
        </p:nvSpPr>
        <p:spPr>
          <a:xfrm>
            <a:off x="9173520" y="542880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93" name="Straight Connector 135"/>
          <p:cNvSpPr/>
          <p:nvPr/>
        </p:nvSpPr>
        <p:spPr>
          <a:xfrm flipH="1">
            <a:off x="9168840" y="5428800"/>
            <a:ext cx="8856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Straight Connector 136"/>
          <p:cNvSpPr/>
          <p:nvPr/>
        </p:nvSpPr>
        <p:spPr>
          <a:xfrm flipH="1">
            <a:off x="92898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Straight Connector 137"/>
          <p:cNvSpPr/>
          <p:nvPr/>
        </p:nvSpPr>
        <p:spPr>
          <a:xfrm flipH="1">
            <a:off x="93906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Straight Connector 138"/>
          <p:cNvSpPr/>
          <p:nvPr/>
        </p:nvSpPr>
        <p:spPr>
          <a:xfrm flipH="1">
            <a:off x="946440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Straight Connector 139"/>
          <p:cNvSpPr/>
          <p:nvPr/>
        </p:nvSpPr>
        <p:spPr>
          <a:xfrm flipH="1">
            <a:off x="9548640" y="5428800"/>
            <a:ext cx="88920" cy="65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Rectangle 141"/>
          <p:cNvSpPr/>
          <p:nvPr/>
        </p:nvSpPr>
        <p:spPr>
          <a:xfrm>
            <a:off x="1392120" y="1546560"/>
            <a:ext cx="1972080" cy="59976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Régulateur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LDO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Connector: Elbow 143"/>
          <p:cNvSpPr/>
          <p:nvPr/>
        </p:nvSpPr>
        <p:spPr>
          <a:xfrm flipV="1" rot="10800000">
            <a:off x="2378880" y="952200"/>
            <a:ext cx="1454040" cy="593640"/>
          </a:xfrm>
          <a:prstGeom prst="bentConnector2">
            <a:avLst/>
          </a:prstGeom>
          <a:noFill/>
          <a:ln>
            <a:solidFill>
              <a:srgbClr val="00b0f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nector: Elbow 145"/>
          <p:cNvSpPr/>
          <p:nvPr/>
        </p:nvSpPr>
        <p:spPr>
          <a:xfrm rot="5400000">
            <a:off x="1731960" y="2224440"/>
            <a:ext cx="724320" cy="5684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Rectangle: Rounded Corners 146"/>
          <p:cNvSpPr/>
          <p:nvPr/>
        </p:nvSpPr>
        <p:spPr>
          <a:xfrm>
            <a:off x="150120" y="2908800"/>
            <a:ext cx="2124720" cy="12798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202" name="Straight Connector 147"/>
          <p:cNvSpPr/>
          <p:nvPr/>
        </p:nvSpPr>
        <p:spPr>
          <a:xfrm>
            <a:off x="1809720" y="4188600"/>
            <a:ext cx="0" cy="2649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3" name="Straight Connector 148"/>
          <p:cNvSpPr/>
          <p:nvPr/>
        </p:nvSpPr>
        <p:spPr>
          <a:xfrm>
            <a:off x="1587240" y="4453560"/>
            <a:ext cx="49536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4" name="Straight Connector 149"/>
          <p:cNvSpPr/>
          <p:nvPr/>
        </p:nvSpPr>
        <p:spPr>
          <a:xfrm flipH="1">
            <a:off x="158256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Straight Connector 150"/>
          <p:cNvSpPr/>
          <p:nvPr/>
        </p:nvSpPr>
        <p:spPr>
          <a:xfrm flipH="1">
            <a:off x="170388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Straight Connector 151"/>
          <p:cNvSpPr/>
          <p:nvPr/>
        </p:nvSpPr>
        <p:spPr>
          <a:xfrm flipH="1">
            <a:off x="18043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Straight Connector 152"/>
          <p:cNvSpPr/>
          <p:nvPr/>
        </p:nvSpPr>
        <p:spPr>
          <a:xfrm flipH="1">
            <a:off x="1878480" y="4453560"/>
            <a:ext cx="8856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Straight Connector 153"/>
          <p:cNvSpPr/>
          <p:nvPr/>
        </p:nvSpPr>
        <p:spPr>
          <a:xfrm flipH="1">
            <a:off x="1962720" y="4453560"/>
            <a:ext cx="88920" cy="648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Straight Arrow Connector 162"/>
          <p:cNvSpPr/>
          <p:nvPr/>
        </p:nvSpPr>
        <p:spPr>
          <a:xfrm>
            <a:off x="2274840" y="3505320"/>
            <a:ext cx="1436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headEnd len="med" type="triangle" w="med"/>
            <a:tailEnd len="med" type="triangle" w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10" name="TextBox 165"/>
          <p:cNvSpPr/>
          <p:nvPr/>
        </p:nvSpPr>
        <p:spPr>
          <a:xfrm flipH="1">
            <a:off x="6578280" y="5814000"/>
            <a:ext cx="3429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Analogique x4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TextBox 169"/>
          <p:cNvSpPr/>
          <p:nvPr/>
        </p:nvSpPr>
        <p:spPr>
          <a:xfrm>
            <a:off x="6574680" y="4255560"/>
            <a:ext cx="96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PWM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171"/>
          <p:cNvSpPr/>
          <p:nvPr/>
        </p:nvSpPr>
        <p:spPr>
          <a:xfrm>
            <a:off x="3105000" y="555480"/>
            <a:ext cx="83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7,4 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TextBox 14"/>
          <p:cNvSpPr/>
          <p:nvPr/>
        </p:nvSpPr>
        <p:spPr>
          <a:xfrm>
            <a:off x="554400" y="2521080"/>
            <a:ext cx="133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3,3 V/ 4 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15"/>
          <p:cNvSpPr/>
          <p:nvPr/>
        </p:nvSpPr>
        <p:spPr>
          <a:xfrm>
            <a:off x="4113000" y="2181240"/>
            <a:ext cx="1800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3,3 V / 100 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5" name="TextBox 2"/>
          <p:cNvSpPr/>
          <p:nvPr/>
        </p:nvSpPr>
        <p:spPr>
          <a:xfrm>
            <a:off x="9400680" y="2003400"/>
            <a:ext cx="101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fr-FR" sz="1800" spc="-1" strike="noStrike">
                <a:solidFill>
                  <a:srgbClr val="000000"/>
                </a:solidFill>
                <a:latin typeface="Calibri"/>
              </a:rPr>
              <a:t>8 V /3 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TextBox 1"/>
          <p:cNvSpPr/>
          <p:nvPr/>
        </p:nvSpPr>
        <p:spPr>
          <a:xfrm>
            <a:off x="10287000" y="3247920"/>
            <a:ext cx="1456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Ampli de courant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7" name="TextBox 11"/>
          <p:cNvSpPr/>
          <p:nvPr/>
        </p:nvSpPr>
        <p:spPr>
          <a:xfrm>
            <a:off x="6955920" y="230616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Diode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8" name="TextBox 13"/>
          <p:cNvSpPr/>
          <p:nvPr/>
        </p:nvSpPr>
        <p:spPr>
          <a:xfrm>
            <a:off x="9115920" y="4612320"/>
            <a:ext cx="1456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MOFSET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9" name="Connector: Elbow 1"/>
          <p:cNvSpPr/>
          <p:nvPr/>
        </p:nvSpPr>
        <p:spPr>
          <a:xfrm flipH="1" rot="16200000">
            <a:off x="3576600" y="1311840"/>
            <a:ext cx="388800" cy="20574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6"/>
          <p:cNvSpPr/>
          <p:nvPr/>
        </p:nvSpPr>
        <p:spPr>
          <a:xfrm>
            <a:off x="2737800" y="3141720"/>
            <a:ext cx="691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Calibri"/>
              </a:rPr>
              <a:t>I2C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Application>LibreOffice/7.3.7.2$Linux_X86_64 LibreOffice_project/30$Build-2</Application>
  <AppVersion>15.0000</AppVersion>
  <Words>96</Words>
  <Paragraphs>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2023-04-03T14:02:17Z</dcterms:created>
  <dc:creator>Fannie BICHEMIN</dc:creator>
  <dc:description/>
  <dc:language>en-US</dc:language>
  <cp:lastModifiedBy/>
  <dcterms:modified xsi:type="dcterms:W3CDTF">2023-04-11T08:25:41Z</dcterms:modified>
  <cp:revision>29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