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368" autoAdjust="0"/>
    <p:restoredTop sz="94660"/>
  </p:normalViewPr>
  <p:slideViewPr>
    <p:cSldViewPr snapToGrid="0">
      <p:cViewPr>
        <p:scale>
          <a:sx n="75" d="100"/>
          <a:sy n="75" d="100"/>
        </p:scale>
        <p:origin x="1032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38A57FC-E71B-4535-8442-9C07A6396E3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8D546A7-2D36-4E89-84F6-1BB86CE289E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5700210-E28A-462A-A73E-A9342603649D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9A15BB5-2707-448C-9326-23C75041F2C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BE06107-3FED-487E-BBA9-DC7B5A6BDB7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4331E47-D29C-4743-8CDB-C4A068D8A12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A07B405-015E-4327-9A29-57DAA3BBA19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97C17CD-CB08-4E52-8F86-553756DC9D3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CA8D056-40B4-48A7-855A-01CAB15B124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4286063-9F9A-4E70-8C40-F6462D75A73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DD1C56B-999E-4ED5-8F64-45A00EA0B56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F953BA6-F959-4829-8C79-BFA0D7A8012B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CD8E1FD-DA74-47C3-A1F7-84FBA52F183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87A4AED-8147-48D6-91C3-62274C83495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8B831FF-39F7-4B3A-9324-A9CAA01ECFE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B69B343-173F-4BC1-8BDE-8D36531147BD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3EAD20D-7D31-49D6-9BD6-50949CFD737E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C189BB0-4366-42EE-BBA5-235607F1C6B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49F13CE-FA77-48BD-BC92-434AE6192A6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EC7169C-C478-4E39-A97E-833FCAD2E44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942F9B3-25F7-4C6E-A1ED-19DDF73D505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D2362A0-6302-4F1A-A239-F12478B5F13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688E6FA-8837-4B3F-A819-90760160B69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922A260-BCE4-4080-9543-7F53B42FEFB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fr-F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fr-FR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fr-FR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fr-FR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2BDD7B5-C5A3-4E98-800E-469B3C750DD3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  <a:endParaRPr lang="fr-FR" sz="24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  <a:endParaRPr lang="fr-FR" sz="20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fr-FR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fr-FR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fr-FR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A90C842-509E-4932-A479-D73951613919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10"/>
          <p:cNvSpPr/>
          <p:nvPr/>
        </p:nvSpPr>
        <p:spPr>
          <a:xfrm>
            <a:off x="7284240" y="4741200"/>
            <a:ext cx="4843800" cy="2029871"/>
          </a:xfrm>
          <a:prstGeom prst="rect">
            <a:avLst/>
          </a:prstGeom>
          <a:noFill/>
          <a:ln w="0">
            <a:solidFill>
              <a:srgbClr val="000000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- Régulateur (à découpage)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- Diodes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- Transistor MOSFET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- Ampli de mesure de courant 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83" name="TextBox 3"/>
          <p:cNvSpPr/>
          <p:nvPr/>
        </p:nvSpPr>
        <p:spPr>
          <a:xfrm>
            <a:off x="7992360" y="4335480"/>
            <a:ext cx="238500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2000" b="0" i="1" u="sng" strike="noStrike" spc="-1">
                <a:solidFill>
                  <a:srgbClr val="C00000"/>
                </a:solidFill>
                <a:uFillTx/>
                <a:latin typeface="Calibri"/>
              </a:rPr>
              <a:t>Autres composants:</a:t>
            </a:r>
            <a:r>
              <a:rPr lang="fr-FR" sz="1800" b="0" i="1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4" name="Rectangle 4"/>
          <p:cNvSpPr/>
          <p:nvPr/>
        </p:nvSpPr>
        <p:spPr>
          <a:xfrm>
            <a:off x="4893480" y="4323600"/>
            <a:ext cx="2013840" cy="15534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TextBox 5"/>
          <p:cNvSpPr/>
          <p:nvPr/>
        </p:nvSpPr>
        <p:spPr>
          <a:xfrm>
            <a:off x="4893480" y="4692960"/>
            <a:ext cx="225252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- Microcontrôleur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86" name="Straight Connector 7"/>
          <p:cNvSpPr/>
          <p:nvPr/>
        </p:nvSpPr>
        <p:spPr>
          <a:xfrm>
            <a:off x="5900400" y="5877360"/>
            <a:ext cx="0" cy="5533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7" name="Straight Connector 9"/>
          <p:cNvSpPr/>
          <p:nvPr/>
        </p:nvSpPr>
        <p:spPr>
          <a:xfrm>
            <a:off x="5678280" y="6430680"/>
            <a:ext cx="49536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8" name="Straight Connector 11"/>
          <p:cNvSpPr/>
          <p:nvPr/>
        </p:nvSpPr>
        <p:spPr>
          <a:xfrm flipH="1">
            <a:off x="5673600" y="643068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Straight Connector 12"/>
          <p:cNvSpPr/>
          <p:nvPr/>
        </p:nvSpPr>
        <p:spPr>
          <a:xfrm flipH="1">
            <a:off x="5794920" y="643068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Straight Connector 13"/>
          <p:cNvSpPr/>
          <p:nvPr/>
        </p:nvSpPr>
        <p:spPr>
          <a:xfrm flipH="1">
            <a:off x="5895360" y="643068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Straight Connector 14"/>
          <p:cNvSpPr/>
          <p:nvPr/>
        </p:nvSpPr>
        <p:spPr>
          <a:xfrm flipH="1">
            <a:off x="5969160" y="643068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Straight Connector 15"/>
          <p:cNvSpPr/>
          <p:nvPr/>
        </p:nvSpPr>
        <p:spPr>
          <a:xfrm flipH="1">
            <a:off x="6053400" y="643068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TextBox 17"/>
          <p:cNvSpPr/>
          <p:nvPr/>
        </p:nvSpPr>
        <p:spPr>
          <a:xfrm>
            <a:off x="1484640" y="1956240"/>
            <a:ext cx="238500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2000" b="1" u="sng" strike="noStrike" spc="-1">
                <a:solidFill>
                  <a:srgbClr val="C00000"/>
                </a:solidFill>
                <a:uFillTx/>
                <a:latin typeface="Calibri"/>
              </a:rPr>
              <a:t>Actionneurs </a:t>
            </a: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4" name="Rectangle 20"/>
          <p:cNvSpPr/>
          <p:nvPr/>
        </p:nvSpPr>
        <p:spPr>
          <a:xfrm>
            <a:off x="4653720" y="705240"/>
            <a:ext cx="2013840" cy="10699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TextBox 21"/>
          <p:cNvSpPr/>
          <p:nvPr/>
        </p:nvSpPr>
        <p:spPr>
          <a:xfrm>
            <a:off x="4718160" y="1059480"/>
            <a:ext cx="225252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- Batterie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96" name="TextBox 22"/>
          <p:cNvSpPr/>
          <p:nvPr/>
        </p:nvSpPr>
        <p:spPr>
          <a:xfrm>
            <a:off x="4757400" y="690120"/>
            <a:ext cx="238500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2000" b="1" u="sng" strike="noStrike" spc="-1">
                <a:solidFill>
                  <a:srgbClr val="C00000"/>
                </a:solidFill>
                <a:uFillTx/>
                <a:latin typeface="Calibri"/>
              </a:rPr>
              <a:t>Alimentation</a:t>
            </a: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7" name="TextBox 25"/>
          <p:cNvSpPr/>
          <p:nvPr/>
        </p:nvSpPr>
        <p:spPr>
          <a:xfrm>
            <a:off x="7808040" y="1958400"/>
            <a:ext cx="238500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2000" b="1" u="sng" strike="noStrike" spc="-1">
                <a:solidFill>
                  <a:srgbClr val="C00000"/>
                </a:solidFill>
                <a:uFillTx/>
                <a:latin typeface="Calibri"/>
              </a:rPr>
              <a:t>Capteurs</a:t>
            </a: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8" name="Rectangle 26"/>
          <p:cNvSpPr/>
          <p:nvPr/>
        </p:nvSpPr>
        <p:spPr>
          <a:xfrm>
            <a:off x="7821360" y="1958400"/>
            <a:ext cx="2013840" cy="15285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TextBox 28"/>
          <p:cNvSpPr/>
          <p:nvPr/>
        </p:nvSpPr>
        <p:spPr>
          <a:xfrm>
            <a:off x="7821360" y="2405880"/>
            <a:ext cx="225252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- Centrale inertielle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0" name="Straight Arrow Connector 30"/>
          <p:cNvSpPr/>
          <p:nvPr/>
        </p:nvSpPr>
        <p:spPr>
          <a:xfrm flipH="1">
            <a:off x="6907680" y="3487680"/>
            <a:ext cx="1920240" cy="1612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Rectangle 36"/>
          <p:cNvSpPr/>
          <p:nvPr/>
        </p:nvSpPr>
        <p:spPr>
          <a:xfrm>
            <a:off x="1438200" y="1907640"/>
            <a:ext cx="3461400" cy="17067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TextBox 37"/>
          <p:cNvSpPr/>
          <p:nvPr/>
        </p:nvSpPr>
        <p:spPr>
          <a:xfrm>
            <a:off x="1438200" y="2356560"/>
            <a:ext cx="308052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- Moteurs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- Hélices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3" name="Rectangle: Rounded Corners 39"/>
          <p:cNvSpPr/>
          <p:nvPr/>
        </p:nvSpPr>
        <p:spPr>
          <a:xfrm>
            <a:off x="8010720" y="2867760"/>
            <a:ext cx="1523520" cy="3690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TextBox 40"/>
          <p:cNvSpPr/>
          <p:nvPr/>
        </p:nvSpPr>
        <p:spPr>
          <a:xfrm>
            <a:off x="8129880" y="2867760"/>
            <a:ext cx="15235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7030A0"/>
                </a:solidFill>
                <a:latin typeface="Calibri"/>
              </a:rPr>
              <a:t>MPU6050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5" name="Rectangle: Rounded Corners 43"/>
          <p:cNvSpPr/>
          <p:nvPr/>
        </p:nvSpPr>
        <p:spPr>
          <a:xfrm>
            <a:off x="4820040" y="1369080"/>
            <a:ext cx="1523520" cy="3690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TextBox 44"/>
          <p:cNvSpPr/>
          <p:nvPr/>
        </p:nvSpPr>
        <p:spPr>
          <a:xfrm>
            <a:off x="4897080" y="1369800"/>
            <a:ext cx="15235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7030A0"/>
                </a:solidFill>
                <a:latin typeface="Calibri"/>
              </a:rPr>
              <a:t>X64022S1P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7" name="Rectangle: Rounded Corners 45"/>
          <p:cNvSpPr/>
          <p:nvPr/>
        </p:nvSpPr>
        <p:spPr>
          <a:xfrm>
            <a:off x="2898720" y="2926800"/>
            <a:ext cx="1850760" cy="2764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TextBox 51"/>
          <p:cNvSpPr/>
          <p:nvPr/>
        </p:nvSpPr>
        <p:spPr>
          <a:xfrm>
            <a:off x="5133600" y="5093280"/>
            <a:ext cx="15235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7030A0"/>
                </a:solidFill>
                <a:latin typeface="Calibri"/>
              </a:rPr>
              <a:t>STM32L412KB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9" name="Rectangle: Rounded Corners 54"/>
          <p:cNvSpPr/>
          <p:nvPr/>
        </p:nvSpPr>
        <p:spPr>
          <a:xfrm>
            <a:off x="4950360" y="5139360"/>
            <a:ext cx="1850760" cy="2764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TextBox 55"/>
          <p:cNvSpPr/>
          <p:nvPr/>
        </p:nvSpPr>
        <p:spPr>
          <a:xfrm>
            <a:off x="3221280" y="2893680"/>
            <a:ext cx="16783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600" b="0" strike="noStrike" spc="-1">
                <a:solidFill>
                  <a:srgbClr val="7030A0"/>
                </a:solidFill>
                <a:latin typeface="Calibri"/>
              </a:rPr>
              <a:t>BETAFPV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1" name="Straight Arrow Connector 68"/>
          <p:cNvSpPr/>
          <p:nvPr/>
        </p:nvSpPr>
        <p:spPr>
          <a:xfrm>
            <a:off x="6681240" y="1101240"/>
            <a:ext cx="2147040" cy="857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2" name="Straight Arrow Connector 70"/>
          <p:cNvSpPr/>
          <p:nvPr/>
        </p:nvSpPr>
        <p:spPr>
          <a:xfrm flipH="1">
            <a:off x="3168360" y="1240560"/>
            <a:ext cx="1484280" cy="666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3" name="Straight Arrow Connector 72"/>
          <p:cNvSpPr/>
          <p:nvPr/>
        </p:nvSpPr>
        <p:spPr>
          <a:xfrm flipH="1" flipV="1">
            <a:off x="3168360" y="3614040"/>
            <a:ext cx="1724040" cy="1262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4" name="TextBox 2"/>
          <p:cNvSpPr/>
          <p:nvPr/>
        </p:nvSpPr>
        <p:spPr>
          <a:xfrm>
            <a:off x="10363320" y="4783680"/>
            <a:ext cx="16783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7030A0"/>
                </a:solidFill>
                <a:latin typeface="Calibri"/>
              </a:rPr>
              <a:t>17395xx36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5" name="Rectangle: Rounded Corners 8"/>
          <p:cNvSpPr/>
          <p:nvPr/>
        </p:nvSpPr>
        <p:spPr>
          <a:xfrm>
            <a:off x="10099800" y="4816080"/>
            <a:ext cx="1850760" cy="2764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TextBox 16"/>
          <p:cNvSpPr/>
          <p:nvPr/>
        </p:nvSpPr>
        <p:spPr>
          <a:xfrm>
            <a:off x="10086480" y="5354640"/>
            <a:ext cx="22629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7030A0"/>
                </a:solidFill>
                <a:latin typeface="Calibri"/>
              </a:rPr>
              <a:t>VS-30BQ0115HM3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7" name="Rectangle: Rounded Corners 18"/>
          <p:cNvSpPr/>
          <p:nvPr/>
        </p:nvSpPr>
        <p:spPr>
          <a:xfrm>
            <a:off x="10086480" y="5405400"/>
            <a:ext cx="1850760" cy="2764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Rectangle: Rounded Corners 19"/>
          <p:cNvSpPr/>
          <p:nvPr/>
        </p:nvSpPr>
        <p:spPr>
          <a:xfrm>
            <a:off x="10071000" y="5809320"/>
            <a:ext cx="1892160" cy="3042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TextBox 23"/>
          <p:cNvSpPr/>
          <p:nvPr/>
        </p:nvSpPr>
        <p:spPr>
          <a:xfrm>
            <a:off x="10066680" y="5783400"/>
            <a:ext cx="18921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7030A0"/>
                </a:solidFill>
                <a:latin typeface="Calibri"/>
              </a:rPr>
              <a:t>SQ2310ES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20" name="TextBox 24"/>
          <p:cNvSpPr/>
          <p:nvPr/>
        </p:nvSpPr>
        <p:spPr>
          <a:xfrm>
            <a:off x="2922120" y="2386440"/>
            <a:ext cx="1850760" cy="57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400" b="0" strike="noStrike" spc="-1" dirty="0" err="1">
                <a:solidFill>
                  <a:srgbClr val="7030A0"/>
                </a:solidFill>
                <a:latin typeface="Arial"/>
              </a:rPr>
              <a:t>Tiny</a:t>
            </a:r>
            <a:r>
              <a:rPr lang="fr-FR" sz="1400" b="0" strike="noStrike" spc="-1" dirty="0">
                <a:solidFill>
                  <a:srgbClr val="7030A0"/>
                </a:solidFill>
                <a:latin typeface="Arial"/>
              </a:rPr>
              <a:t> 8X RC Drone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21" name="Rectangle: Rounded Corners 27"/>
          <p:cNvSpPr/>
          <p:nvPr/>
        </p:nvSpPr>
        <p:spPr>
          <a:xfrm>
            <a:off x="2933640" y="2386080"/>
            <a:ext cx="1815840" cy="2512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Rectangle: Rounded Corners 52"/>
          <p:cNvSpPr/>
          <p:nvPr/>
        </p:nvSpPr>
        <p:spPr>
          <a:xfrm>
            <a:off x="10054440" y="6232320"/>
            <a:ext cx="1840680" cy="2764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TextBox 53"/>
          <p:cNvSpPr/>
          <p:nvPr/>
        </p:nvSpPr>
        <p:spPr>
          <a:xfrm>
            <a:off x="10151280" y="6244560"/>
            <a:ext cx="1721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200" b="0" strike="noStrike" spc="-1" dirty="0">
                <a:solidFill>
                  <a:srgbClr val="7030A0"/>
                </a:solidFill>
                <a:latin typeface="Helvetica Neue"/>
              </a:rPr>
              <a:t>NCS199A3RSQT2G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24" name="TextBox 67"/>
          <p:cNvSpPr/>
          <p:nvPr/>
        </p:nvSpPr>
        <p:spPr>
          <a:xfrm>
            <a:off x="4979880" y="4330419"/>
            <a:ext cx="238500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2000" b="1" u="sng" strike="noStrike" spc="-1" dirty="0">
                <a:solidFill>
                  <a:srgbClr val="C00000"/>
                </a:solidFill>
                <a:uFillTx/>
                <a:latin typeface="Calibri"/>
              </a:rPr>
              <a:t>Asservissement</a:t>
            </a: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: Rounded Corners 6"/>
          <p:cNvSpPr/>
          <p:nvPr/>
        </p:nvSpPr>
        <p:spPr>
          <a:xfrm>
            <a:off x="7819200" y="186660"/>
            <a:ext cx="3610800" cy="54442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26" name="Rectangle: Rounded Corners 3"/>
          <p:cNvSpPr/>
          <p:nvPr/>
        </p:nvSpPr>
        <p:spPr>
          <a:xfrm>
            <a:off x="3722040" y="2535120"/>
            <a:ext cx="2053800" cy="13471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27" name="TextBox 4"/>
          <p:cNvSpPr/>
          <p:nvPr/>
        </p:nvSpPr>
        <p:spPr>
          <a:xfrm>
            <a:off x="3886200" y="3429000"/>
            <a:ext cx="238500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2000" b="1" u="sng" strike="noStrike" spc="-1">
                <a:solidFill>
                  <a:srgbClr val="C00000"/>
                </a:solidFill>
                <a:uFillTx/>
                <a:latin typeface="Calibri"/>
              </a:rPr>
              <a:t>Asservissement</a:t>
            </a: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8" name="TextBox 5"/>
          <p:cNvSpPr/>
          <p:nvPr/>
        </p:nvSpPr>
        <p:spPr>
          <a:xfrm>
            <a:off x="3761640" y="2935440"/>
            <a:ext cx="194472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-  Microcontrôleur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9" name="TextBox 7"/>
          <p:cNvSpPr/>
          <p:nvPr/>
        </p:nvSpPr>
        <p:spPr>
          <a:xfrm>
            <a:off x="7884480" y="485428"/>
            <a:ext cx="238500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2000" b="1" u="sng" strike="noStrike" spc="-1" dirty="0">
                <a:solidFill>
                  <a:srgbClr val="C00000"/>
                </a:solidFill>
                <a:uFillTx/>
                <a:latin typeface="Calibri"/>
              </a:rPr>
              <a:t>Actionneurs</a:t>
            </a: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30" name="Oval 8"/>
          <p:cNvSpPr/>
          <p:nvPr/>
        </p:nvSpPr>
        <p:spPr>
          <a:xfrm>
            <a:off x="8955000" y="2292480"/>
            <a:ext cx="864360" cy="79488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31" name="TextBox 9"/>
          <p:cNvSpPr/>
          <p:nvPr/>
        </p:nvSpPr>
        <p:spPr>
          <a:xfrm>
            <a:off x="8955000" y="2502360"/>
            <a:ext cx="10069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Moteur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2" name="Isosceles Triangle 10"/>
          <p:cNvSpPr/>
          <p:nvPr/>
        </p:nvSpPr>
        <p:spPr>
          <a:xfrm>
            <a:off x="7924680" y="2410920"/>
            <a:ext cx="503280" cy="399600"/>
          </a:xfrm>
          <a:prstGeom prst="triangle">
            <a:avLst>
              <a:gd name="adj" fmla="val 50000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3" name="Straight Connector 12"/>
          <p:cNvSpPr/>
          <p:nvPr/>
        </p:nvSpPr>
        <p:spPr>
          <a:xfrm>
            <a:off x="7904880" y="2385360"/>
            <a:ext cx="52992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Straight Connector 16"/>
          <p:cNvSpPr/>
          <p:nvPr/>
        </p:nvSpPr>
        <p:spPr>
          <a:xfrm flipV="1">
            <a:off x="8176320" y="2053800"/>
            <a:ext cx="0" cy="3567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5" name="Straight Connector 18"/>
          <p:cNvSpPr/>
          <p:nvPr/>
        </p:nvSpPr>
        <p:spPr>
          <a:xfrm>
            <a:off x="8169840" y="2053800"/>
            <a:ext cx="121752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6" name="Straight Connector 20"/>
          <p:cNvSpPr/>
          <p:nvPr/>
        </p:nvSpPr>
        <p:spPr>
          <a:xfrm flipV="1">
            <a:off x="9387360" y="1229380"/>
            <a:ext cx="13140" cy="10631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7" name="Straight Connector 22"/>
          <p:cNvSpPr/>
          <p:nvPr/>
        </p:nvSpPr>
        <p:spPr>
          <a:xfrm>
            <a:off x="9387360" y="3087720"/>
            <a:ext cx="8280" cy="14569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8" name="Straight Connector 24"/>
          <p:cNvSpPr/>
          <p:nvPr/>
        </p:nvSpPr>
        <p:spPr>
          <a:xfrm>
            <a:off x="8176320" y="2810880"/>
            <a:ext cx="0" cy="486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Straight Connector 26"/>
          <p:cNvSpPr/>
          <p:nvPr/>
        </p:nvSpPr>
        <p:spPr>
          <a:xfrm>
            <a:off x="8176320" y="3312360"/>
            <a:ext cx="121104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0" name="TextBox 28"/>
          <p:cNvSpPr/>
          <p:nvPr/>
        </p:nvSpPr>
        <p:spPr>
          <a:xfrm>
            <a:off x="7977870" y="837700"/>
            <a:ext cx="2067120" cy="57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3200" b="1" strike="noStrike" spc="-1" dirty="0">
                <a:solidFill>
                  <a:srgbClr val="C00000"/>
                </a:solidFill>
                <a:latin typeface="Calibri"/>
              </a:rPr>
              <a:t>x4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41" name="Rectangle 29"/>
          <p:cNvSpPr/>
          <p:nvPr/>
        </p:nvSpPr>
        <p:spPr>
          <a:xfrm>
            <a:off x="9316260" y="845260"/>
            <a:ext cx="254880" cy="3841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42" name="Straight Connector 40"/>
          <p:cNvSpPr/>
          <p:nvPr/>
        </p:nvSpPr>
        <p:spPr>
          <a:xfrm>
            <a:off x="8899920" y="4598280"/>
            <a:ext cx="360" cy="291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Straight Connector 41"/>
          <p:cNvSpPr/>
          <p:nvPr/>
        </p:nvSpPr>
        <p:spPr>
          <a:xfrm>
            <a:off x="9044280" y="4555080"/>
            <a:ext cx="360" cy="4208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Straight Connector 42"/>
          <p:cNvSpPr/>
          <p:nvPr/>
        </p:nvSpPr>
        <p:spPr>
          <a:xfrm>
            <a:off x="9053280" y="4569840"/>
            <a:ext cx="34236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Straight Connector 43"/>
          <p:cNvSpPr/>
          <p:nvPr/>
        </p:nvSpPr>
        <p:spPr>
          <a:xfrm>
            <a:off x="9044280" y="4975920"/>
            <a:ext cx="35136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Straight Connector 45"/>
          <p:cNvSpPr/>
          <p:nvPr/>
        </p:nvSpPr>
        <p:spPr>
          <a:xfrm>
            <a:off x="9401040" y="4975920"/>
            <a:ext cx="27000" cy="4532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46"/>
              <p:cNvSpPr txBox="1"/>
              <p:nvPr/>
            </p:nvSpPr>
            <p:spPr>
              <a:xfrm>
                <a:off x="8184960" y="3882960"/>
                <a:ext cx="1202400" cy="36900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𝑠𝑒𝑛𝑠𝑒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="" xmlns:p14="http://schemas.microsoft.com/office/powerpoint/2010/main" xmlns:p15="http://schemas.microsoft.com/office/powerpoint/2012/main"/>
      </mc:AlternateContent>
      <p:sp>
        <p:nvSpPr>
          <p:cNvPr id="149" name="Straight Connector 48"/>
          <p:cNvSpPr/>
          <p:nvPr/>
        </p:nvSpPr>
        <p:spPr>
          <a:xfrm flipV="1">
            <a:off x="9438658" y="653740"/>
            <a:ext cx="566641" cy="561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Straight Connector 49"/>
          <p:cNvSpPr/>
          <p:nvPr/>
        </p:nvSpPr>
        <p:spPr>
          <a:xfrm flipV="1">
            <a:off x="9404378" y="1407220"/>
            <a:ext cx="600922" cy="17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Straight Connector 50"/>
          <p:cNvSpPr/>
          <p:nvPr/>
        </p:nvSpPr>
        <p:spPr>
          <a:xfrm>
            <a:off x="10005300" y="649780"/>
            <a:ext cx="360" cy="2102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Straight Connector 52"/>
          <p:cNvSpPr/>
          <p:nvPr/>
        </p:nvSpPr>
        <p:spPr>
          <a:xfrm flipH="1">
            <a:off x="10009178" y="1207654"/>
            <a:ext cx="0" cy="20425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Straight Connector 53"/>
          <p:cNvSpPr/>
          <p:nvPr/>
        </p:nvSpPr>
        <p:spPr>
          <a:xfrm>
            <a:off x="10005300" y="862900"/>
            <a:ext cx="17784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Straight Connector 55"/>
          <p:cNvSpPr/>
          <p:nvPr/>
        </p:nvSpPr>
        <p:spPr>
          <a:xfrm>
            <a:off x="10005300" y="1206340"/>
            <a:ext cx="19584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Isosceles Triangle 56"/>
          <p:cNvSpPr/>
          <p:nvPr/>
        </p:nvSpPr>
        <p:spPr>
          <a:xfrm rot="5400000">
            <a:off x="10136700" y="805660"/>
            <a:ext cx="556200" cy="455040"/>
          </a:xfrm>
          <a:prstGeom prst="triangle">
            <a:avLst>
              <a:gd name="adj" fmla="val 50000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Straight Connector 61"/>
          <p:cNvSpPr/>
          <p:nvPr/>
        </p:nvSpPr>
        <p:spPr>
          <a:xfrm flipV="1">
            <a:off x="11438640" y="4067640"/>
            <a:ext cx="13032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7" name="Straight Connector 63"/>
          <p:cNvSpPr/>
          <p:nvPr/>
        </p:nvSpPr>
        <p:spPr>
          <a:xfrm>
            <a:off x="11569680" y="4068000"/>
            <a:ext cx="360" cy="21420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8" name="Straight Connector 65"/>
          <p:cNvSpPr/>
          <p:nvPr/>
        </p:nvSpPr>
        <p:spPr>
          <a:xfrm flipH="1">
            <a:off x="6578280" y="6184800"/>
            <a:ext cx="4991400" cy="36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9" name="Straight Connector 67"/>
          <p:cNvSpPr/>
          <p:nvPr/>
        </p:nvSpPr>
        <p:spPr>
          <a:xfrm flipH="1" flipV="1">
            <a:off x="6517080" y="3087720"/>
            <a:ext cx="48600" cy="312228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Straight Connector 71"/>
          <p:cNvSpPr/>
          <p:nvPr/>
        </p:nvSpPr>
        <p:spPr>
          <a:xfrm flipH="1">
            <a:off x="5706360" y="3100320"/>
            <a:ext cx="835200" cy="36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t" anchorCtr="1">
            <a:noAutofit/>
          </a:bodyPr>
          <a:lstStyle/>
          <a:p>
            <a:r>
              <a:rPr lang="en-US" sz="1800" b="0" strike="noStrike" spc="-1" dirty="0">
                <a:latin typeface="Arial"/>
              </a:rPr>
              <a:t> </a:t>
            </a:r>
          </a:p>
          <a:p>
            <a:endParaRPr lang="en-US" sz="1800" b="0" strike="noStrike" spc="-1" dirty="0">
              <a:latin typeface="Arial"/>
            </a:endParaRPr>
          </a:p>
        </p:txBody>
      </p:sp>
      <p:sp>
        <p:nvSpPr>
          <p:cNvPr id="161" name="Rectangle: Rounded Corners 74"/>
          <p:cNvSpPr/>
          <p:nvPr/>
        </p:nvSpPr>
        <p:spPr>
          <a:xfrm>
            <a:off x="3974400" y="3016080"/>
            <a:ext cx="1738080" cy="2430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Straight Connector 81"/>
          <p:cNvSpPr/>
          <p:nvPr/>
        </p:nvSpPr>
        <p:spPr>
          <a:xfrm>
            <a:off x="4801680" y="3885480"/>
            <a:ext cx="0" cy="2649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3" name="Straight Connector 82"/>
          <p:cNvSpPr/>
          <p:nvPr/>
        </p:nvSpPr>
        <p:spPr>
          <a:xfrm>
            <a:off x="4579560" y="4150440"/>
            <a:ext cx="495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4" name="Straight Connector 83"/>
          <p:cNvSpPr/>
          <p:nvPr/>
        </p:nvSpPr>
        <p:spPr>
          <a:xfrm flipH="1">
            <a:off x="4574520" y="415044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Straight Connector 84"/>
          <p:cNvSpPr/>
          <p:nvPr/>
        </p:nvSpPr>
        <p:spPr>
          <a:xfrm flipH="1">
            <a:off x="4695840" y="415044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Straight Connector 85"/>
          <p:cNvSpPr/>
          <p:nvPr/>
        </p:nvSpPr>
        <p:spPr>
          <a:xfrm flipH="1">
            <a:off x="4796280" y="415044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Straight Connector 86"/>
          <p:cNvSpPr/>
          <p:nvPr/>
        </p:nvSpPr>
        <p:spPr>
          <a:xfrm flipH="1">
            <a:off x="4870440" y="415044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Straight Connector 87"/>
          <p:cNvSpPr/>
          <p:nvPr/>
        </p:nvSpPr>
        <p:spPr>
          <a:xfrm flipH="1">
            <a:off x="4954680" y="415044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Rectangle: Rounded Corners 88"/>
          <p:cNvSpPr/>
          <p:nvPr/>
        </p:nvSpPr>
        <p:spPr>
          <a:xfrm>
            <a:off x="3711960" y="369720"/>
            <a:ext cx="2053800" cy="925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0" name="TextBox 89"/>
          <p:cNvSpPr/>
          <p:nvPr/>
        </p:nvSpPr>
        <p:spPr>
          <a:xfrm>
            <a:off x="3822840" y="369720"/>
            <a:ext cx="238500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2000" b="1" u="sng" strike="noStrike" spc="-1">
                <a:solidFill>
                  <a:srgbClr val="C00000"/>
                </a:solidFill>
                <a:uFillTx/>
                <a:latin typeface="Calibri"/>
              </a:rPr>
              <a:t>Alimentation</a:t>
            </a: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1" name="TextBox 90"/>
          <p:cNvSpPr/>
          <p:nvPr/>
        </p:nvSpPr>
        <p:spPr>
          <a:xfrm>
            <a:off x="3692160" y="746640"/>
            <a:ext cx="194472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-  Batterie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2" name="Straight Connector 91"/>
          <p:cNvSpPr/>
          <p:nvPr/>
        </p:nvSpPr>
        <p:spPr>
          <a:xfrm>
            <a:off x="4740120" y="1283040"/>
            <a:ext cx="0" cy="2649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3" name="Straight Connector 92"/>
          <p:cNvSpPr/>
          <p:nvPr/>
        </p:nvSpPr>
        <p:spPr>
          <a:xfrm>
            <a:off x="4517640" y="1548000"/>
            <a:ext cx="49536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4" name="Straight Connector 93"/>
          <p:cNvSpPr/>
          <p:nvPr/>
        </p:nvSpPr>
        <p:spPr>
          <a:xfrm flipH="1">
            <a:off x="4512960" y="154800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Straight Connector 94"/>
          <p:cNvSpPr/>
          <p:nvPr/>
        </p:nvSpPr>
        <p:spPr>
          <a:xfrm flipH="1">
            <a:off x="4634280" y="154800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Straight Connector 95"/>
          <p:cNvSpPr/>
          <p:nvPr/>
        </p:nvSpPr>
        <p:spPr>
          <a:xfrm flipH="1">
            <a:off x="4734720" y="154800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Straight Connector 96"/>
          <p:cNvSpPr/>
          <p:nvPr/>
        </p:nvSpPr>
        <p:spPr>
          <a:xfrm flipH="1">
            <a:off x="4808520" y="154800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Straight Connector 97"/>
          <p:cNvSpPr/>
          <p:nvPr/>
        </p:nvSpPr>
        <p:spPr>
          <a:xfrm flipH="1">
            <a:off x="4893120" y="154800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Straight Connector 99"/>
          <p:cNvSpPr/>
          <p:nvPr/>
        </p:nvSpPr>
        <p:spPr>
          <a:xfrm flipV="1">
            <a:off x="9198777" y="248988"/>
            <a:ext cx="360" cy="19044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80" name="Straight Connector 100"/>
          <p:cNvSpPr/>
          <p:nvPr/>
        </p:nvSpPr>
        <p:spPr>
          <a:xfrm flipV="1">
            <a:off x="9688697" y="243508"/>
            <a:ext cx="360" cy="19044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181" name="Straight Connector 102"/>
          <p:cNvSpPr/>
          <p:nvPr/>
        </p:nvSpPr>
        <p:spPr>
          <a:xfrm flipH="1">
            <a:off x="9201410" y="242980"/>
            <a:ext cx="487040" cy="402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82" name="Straight Connector 104"/>
          <p:cNvSpPr/>
          <p:nvPr/>
        </p:nvSpPr>
        <p:spPr>
          <a:xfrm flipH="1">
            <a:off x="6517080" y="627820"/>
            <a:ext cx="292158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84" name="Straight Connector 110"/>
          <p:cNvSpPr/>
          <p:nvPr/>
        </p:nvSpPr>
        <p:spPr>
          <a:xfrm flipH="1">
            <a:off x="5091120" y="967680"/>
            <a:ext cx="1425960" cy="36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Rectangle: Rounded Corners 111"/>
          <p:cNvSpPr/>
          <p:nvPr/>
        </p:nvSpPr>
        <p:spPr>
          <a:xfrm>
            <a:off x="3880440" y="770040"/>
            <a:ext cx="1210320" cy="4154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6" name="TextBox 113"/>
          <p:cNvSpPr/>
          <p:nvPr/>
        </p:nvSpPr>
        <p:spPr>
          <a:xfrm>
            <a:off x="557280" y="2871720"/>
            <a:ext cx="238500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2000" b="1" u="sng" strike="noStrike" spc="-1">
                <a:solidFill>
                  <a:srgbClr val="C00000"/>
                </a:solidFill>
                <a:uFillTx/>
                <a:latin typeface="Calibri"/>
              </a:rPr>
              <a:t>Capteurs</a:t>
            </a: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7" name="TextBox 115"/>
          <p:cNvSpPr/>
          <p:nvPr/>
        </p:nvSpPr>
        <p:spPr>
          <a:xfrm>
            <a:off x="289800" y="3343320"/>
            <a:ext cx="225252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-Centrale inertielle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88" name="Straight Connector 117"/>
          <p:cNvSpPr/>
          <p:nvPr/>
        </p:nvSpPr>
        <p:spPr>
          <a:xfrm flipH="1">
            <a:off x="6333840" y="4714560"/>
            <a:ext cx="2566080" cy="36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Straight Connector 118"/>
          <p:cNvSpPr/>
          <p:nvPr/>
        </p:nvSpPr>
        <p:spPr>
          <a:xfrm flipH="1" flipV="1">
            <a:off x="6321240" y="3581640"/>
            <a:ext cx="6480" cy="113292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90" name="Straight Connector 123"/>
          <p:cNvSpPr/>
          <p:nvPr/>
        </p:nvSpPr>
        <p:spPr>
          <a:xfrm flipH="1">
            <a:off x="5784840" y="3573720"/>
            <a:ext cx="53028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Straight Connector 134"/>
          <p:cNvSpPr/>
          <p:nvPr/>
        </p:nvSpPr>
        <p:spPr>
          <a:xfrm>
            <a:off x="9173520" y="5428800"/>
            <a:ext cx="49536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93" name="Straight Connector 135"/>
          <p:cNvSpPr/>
          <p:nvPr/>
        </p:nvSpPr>
        <p:spPr>
          <a:xfrm flipH="1">
            <a:off x="9168840" y="5428800"/>
            <a:ext cx="88560" cy="651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Straight Connector 136"/>
          <p:cNvSpPr/>
          <p:nvPr/>
        </p:nvSpPr>
        <p:spPr>
          <a:xfrm flipH="1">
            <a:off x="9289800" y="5428800"/>
            <a:ext cx="88920" cy="651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Straight Connector 137"/>
          <p:cNvSpPr/>
          <p:nvPr/>
        </p:nvSpPr>
        <p:spPr>
          <a:xfrm flipH="1">
            <a:off x="9390600" y="5428800"/>
            <a:ext cx="88920" cy="651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Straight Connector 138"/>
          <p:cNvSpPr/>
          <p:nvPr/>
        </p:nvSpPr>
        <p:spPr>
          <a:xfrm flipH="1">
            <a:off x="9464400" y="5428800"/>
            <a:ext cx="88920" cy="651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Straight Connector 139"/>
          <p:cNvSpPr/>
          <p:nvPr/>
        </p:nvSpPr>
        <p:spPr>
          <a:xfrm flipH="1">
            <a:off x="9548640" y="5428800"/>
            <a:ext cx="88920" cy="651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Rectangle 141"/>
          <p:cNvSpPr/>
          <p:nvPr/>
        </p:nvSpPr>
        <p:spPr>
          <a:xfrm>
            <a:off x="1001159" y="1546560"/>
            <a:ext cx="2625300" cy="5997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Régulateur à découpage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fr-FR" dirty="0"/>
              <a:t>17395xx36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99" name="Connector: Elbow 143"/>
          <p:cNvSpPr/>
          <p:nvPr/>
        </p:nvSpPr>
        <p:spPr>
          <a:xfrm rot="10800000" flipV="1">
            <a:off x="2378880" y="952200"/>
            <a:ext cx="1454040" cy="593640"/>
          </a:xfrm>
          <a:prstGeom prst="bentConnector2">
            <a:avLst/>
          </a:prstGeom>
          <a:noFill/>
          <a:ln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onnector: Elbow 145"/>
          <p:cNvSpPr/>
          <p:nvPr/>
        </p:nvSpPr>
        <p:spPr>
          <a:xfrm rot="5400000">
            <a:off x="1731960" y="2224440"/>
            <a:ext cx="724320" cy="56844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Rectangle: Rounded Corners 146"/>
          <p:cNvSpPr/>
          <p:nvPr/>
        </p:nvSpPr>
        <p:spPr>
          <a:xfrm>
            <a:off x="150120" y="2908800"/>
            <a:ext cx="2124720" cy="12798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02" name="Straight Connector 147"/>
          <p:cNvSpPr/>
          <p:nvPr/>
        </p:nvSpPr>
        <p:spPr>
          <a:xfrm>
            <a:off x="1809720" y="4188600"/>
            <a:ext cx="0" cy="2649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03" name="Straight Connector 148"/>
          <p:cNvSpPr/>
          <p:nvPr/>
        </p:nvSpPr>
        <p:spPr>
          <a:xfrm>
            <a:off x="1587240" y="4453560"/>
            <a:ext cx="49536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04" name="Straight Connector 149"/>
          <p:cNvSpPr/>
          <p:nvPr/>
        </p:nvSpPr>
        <p:spPr>
          <a:xfrm flipH="1">
            <a:off x="1582560" y="445356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Straight Connector 150"/>
          <p:cNvSpPr/>
          <p:nvPr/>
        </p:nvSpPr>
        <p:spPr>
          <a:xfrm flipH="1">
            <a:off x="1703880" y="445356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Straight Connector 151"/>
          <p:cNvSpPr/>
          <p:nvPr/>
        </p:nvSpPr>
        <p:spPr>
          <a:xfrm flipH="1">
            <a:off x="1804320" y="445356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Straight Connector 152"/>
          <p:cNvSpPr/>
          <p:nvPr/>
        </p:nvSpPr>
        <p:spPr>
          <a:xfrm flipH="1">
            <a:off x="1878480" y="4453560"/>
            <a:ext cx="8856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Straight Connector 153"/>
          <p:cNvSpPr/>
          <p:nvPr/>
        </p:nvSpPr>
        <p:spPr>
          <a:xfrm flipH="1">
            <a:off x="1962720" y="445356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Straight Arrow Connector 162"/>
          <p:cNvSpPr/>
          <p:nvPr/>
        </p:nvSpPr>
        <p:spPr>
          <a:xfrm>
            <a:off x="2274840" y="3505320"/>
            <a:ext cx="1436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10" name="TextBox 165"/>
          <p:cNvSpPr/>
          <p:nvPr/>
        </p:nvSpPr>
        <p:spPr>
          <a:xfrm flipH="1">
            <a:off x="6578280" y="5814000"/>
            <a:ext cx="3429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Analogique x4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1" name="TextBox 169"/>
          <p:cNvSpPr/>
          <p:nvPr/>
        </p:nvSpPr>
        <p:spPr>
          <a:xfrm>
            <a:off x="6574680" y="4255560"/>
            <a:ext cx="9694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PWM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2" name="TextBox 171"/>
          <p:cNvSpPr/>
          <p:nvPr/>
        </p:nvSpPr>
        <p:spPr>
          <a:xfrm>
            <a:off x="3105000" y="555480"/>
            <a:ext cx="8330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1" strike="noStrike" spc="-1">
                <a:solidFill>
                  <a:srgbClr val="000000"/>
                </a:solidFill>
                <a:latin typeface="Calibri"/>
              </a:rPr>
              <a:t>7,4 V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3" name="TextBox 14"/>
          <p:cNvSpPr/>
          <p:nvPr/>
        </p:nvSpPr>
        <p:spPr>
          <a:xfrm>
            <a:off x="554400" y="2521080"/>
            <a:ext cx="13388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1" strike="noStrike" spc="-1">
                <a:solidFill>
                  <a:srgbClr val="000000"/>
                </a:solidFill>
                <a:latin typeface="Calibri"/>
              </a:rPr>
              <a:t>3,3 V/ 4 mA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4" name="TextBox 15"/>
          <p:cNvSpPr/>
          <p:nvPr/>
        </p:nvSpPr>
        <p:spPr>
          <a:xfrm>
            <a:off x="4113000" y="2181240"/>
            <a:ext cx="18003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1" strike="noStrike" spc="-1">
                <a:solidFill>
                  <a:srgbClr val="000000"/>
                </a:solidFill>
                <a:latin typeface="Calibri"/>
              </a:rPr>
              <a:t>3,3 V / 100 mA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5" name="TextBox 2"/>
          <p:cNvSpPr/>
          <p:nvPr/>
        </p:nvSpPr>
        <p:spPr>
          <a:xfrm>
            <a:off x="9400680" y="2003400"/>
            <a:ext cx="10141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1" strike="noStrike" spc="-1">
                <a:solidFill>
                  <a:srgbClr val="000000"/>
                </a:solidFill>
                <a:latin typeface="Calibri"/>
              </a:rPr>
              <a:t>8 V /3 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6" name="TextBox 1"/>
          <p:cNvSpPr/>
          <p:nvPr/>
        </p:nvSpPr>
        <p:spPr>
          <a:xfrm>
            <a:off x="10287000" y="3247920"/>
            <a:ext cx="145692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Ampli de courant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17" name="TextBox 11"/>
          <p:cNvSpPr/>
          <p:nvPr/>
        </p:nvSpPr>
        <p:spPr>
          <a:xfrm>
            <a:off x="6955920" y="2306160"/>
            <a:ext cx="14569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Diode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8" name="TextBox 13"/>
          <p:cNvSpPr/>
          <p:nvPr/>
        </p:nvSpPr>
        <p:spPr>
          <a:xfrm>
            <a:off x="9115920" y="4612320"/>
            <a:ext cx="14569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MOFSET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9" name="Connector: Elbow 1"/>
          <p:cNvSpPr/>
          <p:nvPr/>
        </p:nvSpPr>
        <p:spPr>
          <a:xfrm rot="16200000" flipH="1">
            <a:off x="3576600" y="1311840"/>
            <a:ext cx="388800" cy="205740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TextBox 6"/>
          <p:cNvSpPr/>
          <p:nvPr/>
        </p:nvSpPr>
        <p:spPr>
          <a:xfrm>
            <a:off x="2737800" y="3141720"/>
            <a:ext cx="6912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I2C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" name="Rectangle 29">
            <a:extLst>
              <a:ext uri="{FF2B5EF4-FFF2-40B4-BE49-F238E27FC236}">
                <a16:creationId xmlns:a16="http://schemas.microsoft.com/office/drawing/2014/main" id="{D8205C9E-6BAD-07A8-0DFC-0C9BD104899B}"/>
              </a:ext>
            </a:extLst>
          </p:cNvPr>
          <p:cNvSpPr/>
          <p:nvPr/>
        </p:nvSpPr>
        <p:spPr>
          <a:xfrm>
            <a:off x="9316080" y="845260"/>
            <a:ext cx="254880" cy="3841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12C6CE-8931-9C17-78A7-C02BBC8574DE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9443520" y="257400"/>
            <a:ext cx="0" cy="5878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86E3E1-B955-0281-BBAF-D0AA6DD1571B}"/>
              </a:ext>
            </a:extLst>
          </p:cNvPr>
          <p:cNvCxnSpPr>
            <a:cxnSpLocks/>
            <a:stCxn id="184" idx="0"/>
            <a:endCxn id="182" idx="1"/>
          </p:cNvCxnSpPr>
          <p:nvPr/>
        </p:nvCxnSpPr>
        <p:spPr>
          <a:xfrm flipV="1">
            <a:off x="6517080" y="627821"/>
            <a:ext cx="0" cy="33985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8B6BF3-6D0C-929D-49A8-F486360A86C1}"/>
              </a:ext>
            </a:extLst>
          </p:cNvPr>
          <p:cNvCxnSpPr>
            <a:cxnSpLocks/>
          </p:cNvCxnSpPr>
          <p:nvPr/>
        </p:nvCxnSpPr>
        <p:spPr>
          <a:xfrm flipV="1">
            <a:off x="10106940" y="555480"/>
            <a:ext cx="0" cy="307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DA9A3C-FC1F-2176-06F7-CE500E1D492B}"/>
              </a:ext>
            </a:extLst>
          </p:cNvPr>
          <p:cNvCxnSpPr/>
          <p:nvPr/>
        </p:nvCxnSpPr>
        <p:spPr>
          <a:xfrm>
            <a:off x="9961920" y="530440"/>
            <a:ext cx="3250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F47083B-F847-6597-C291-59B0E4D76BEF}"/>
              </a:ext>
            </a:extLst>
          </p:cNvPr>
          <p:cNvCxnSpPr/>
          <p:nvPr/>
        </p:nvCxnSpPr>
        <p:spPr>
          <a:xfrm>
            <a:off x="9944400" y="399420"/>
            <a:ext cx="3250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20E1B6-55F2-09BA-A914-B9020A23D9BA}"/>
              </a:ext>
            </a:extLst>
          </p:cNvPr>
          <p:cNvCxnSpPr>
            <a:cxnSpLocks/>
          </p:cNvCxnSpPr>
          <p:nvPr/>
        </p:nvCxnSpPr>
        <p:spPr>
          <a:xfrm flipV="1">
            <a:off x="10106940" y="233021"/>
            <a:ext cx="0" cy="166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F834A4C-3880-3D54-8198-B7A98B5EB0BD}"/>
              </a:ext>
            </a:extLst>
          </p:cNvPr>
          <p:cNvCxnSpPr/>
          <p:nvPr/>
        </p:nvCxnSpPr>
        <p:spPr>
          <a:xfrm>
            <a:off x="9915465" y="236291"/>
            <a:ext cx="4096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B0689B3-CEB3-EA4C-A0BF-46063BE0316D}"/>
              </a:ext>
            </a:extLst>
          </p:cNvPr>
          <p:cNvCxnSpPr>
            <a:cxnSpLocks/>
          </p:cNvCxnSpPr>
          <p:nvPr/>
        </p:nvCxnSpPr>
        <p:spPr>
          <a:xfrm flipV="1">
            <a:off x="10000020" y="174781"/>
            <a:ext cx="74115" cy="58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337BD61-AB33-CD36-ED13-3B002D1BABB3}"/>
              </a:ext>
            </a:extLst>
          </p:cNvPr>
          <p:cNvCxnSpPr>
            <a:cxnSpLocks/>
          </p:cNvCxnSpPr>
          <p:nvPr/>
        </p:nvCxnSpPr>
        <p:spPr>
          <a:xfrm flipV="1">
            <a:off x="10066162" y="176103"/>
            <a:ext cx="74115" cy="58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DD49AFF-71F7-12B3-A895-98E9AA172AF4}"/>
              </a:ext>
            </a:extLst>
          </p:cNvPr>
          <p:cNvCxnSpPr>
            <a:cxnSpLocks/>
          </p:cNvCxnSpPr>
          <p:nvPr/>
        </p:nvCxnSpPr>
        <p:spPr>
          <a:xfrm flipV="1">
            <a:off x="10150717" y="180300"/>
            <a:ext cx="74115" cy="58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F738034-6636-CE40-3CDD-2E758143DDDC}"/>
              </a:ext>
            </a:extLst>
          </p:cNvPr>
          <p:cNvCxnSpPr>
            <a:cxnSpLocks/>
          </p:cNvCxnSpPr>
          <p:nvPr/>
        </p:nvCxnSpPr>
        <p:spPr>
          <a:xfrm flipV="1">
            <a:off x="10212525" y="180300"/>
            <a:ext cx="74115" cy="58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9A018AA-EC97-A802-6EBA-E59E0E929E96}"/>
              </a:ext>
            </a:extLst>
          </p:cNvPr>
          <p:cNvCxnSpPr>
            <a:cxnSpLocks/>
          </p:cNvCxnSpPr>
          <p:nvPr/>
        </p:nvCxnSpPr>
        <p:spPr>
          <a:xfrm flipV="1">
            <a:off x="10278926" y="180300"/>
            <a:ext cx="74115" cy="58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02C1ACD-CB40-8DBD-5A49-958FE7B331EB}"/>
              </a:ext>
            </a:extLst>
          </p:cNvPr>
          <p:cNvCxnSpPr>
            <a:cxnSpLocks/>
          </p:cNvCxnSpPr>
          <p:nvPr/>
        </p:nvCxnSpPr>
        <p:spPr>
          <a:xfrm flipV="1">
            <a:off x="9932614" y="181160"/>
            <a:ext cx="74115" cy="58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425CD44-BD70-24CA-F8B7-4B6EB0525AF9}"/>
              </a:ext>
            </a:extLst>
          </p:cNvPr>
          <p:cNvSpPr txBox="1"/>
          <p:nvPr/>
        </p:nvSpPr>
        <p:spPr>
          <a:xfrm>
            <a:off x="5837401" y="2715328"/>
            <a:ext cx="1592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strike="noStrike" spc="-1" dirty="0" err="1">
                <a:latin typeface="Arial"/>
              </a:rPr>
              <a:t>Analogique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</TotalTime>
  <Words>95</Words>
  <Application>Microsoft Office PowerPoint</Application>
  <PresentationFormat>Widescreen</PresentationFormat>
  <Paragraphs>51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Helvetica Neue</vt:lpstr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Fannie BICHEMIN</dc:creator>
  <dc:description/>
  <cp:lastModifiedBy>Fannie BICHEMIN</cp:lastModifiedBy>
  <cp:revision>34</cp:revision>
  <dcterms:created xsi:type="dcterms:W3CDTF">2023-04-03T14:02:17Z</dcterms:created>
  <dcterms:modified xsi:type="dcterms:W3CDTF">2023-06-02T06:24:58Z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</vt:i4>
  </property>
</Properties>
</file>